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3" r:id="rId14"/>
    <p:sldId id="274" r:id="rId15"/>
    <p:sldId id="275" r:id="rId16"/>
    <p:sldId id="271" r:id="rId17"/>
    <p:sldId id="276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B913824D-E5A6-4765-80F9-34D752B0AC5D}"/>
    <pc:docChg chg="modSld">
      <pc:chgData name="" userId="" providerId="" clId="Web-{B913824D-E5A6-4765-80F9-34D752B0AC5D}" dt="2017-12-20T10:00:30.591" v="1"/>
      <pc:docMkLst>
        <pc:docMk/>
      </pc:docMkLst>
      <pc:sldChg chg="modNotes">
        <pc:chgData name="" userId="" providerId="" clId="Web-{B913824D-E5A6-4765-80F9-34D752B0AC5D}" dt="2017-12-20T10:00:30.591" v="1"/>
        <pc:sldMkLst>
          <pc:docMk/>
          <pc:sldMk cId="103634513" sldId="27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20T09:34:04.441"/>
    </inkml:context>
    <inkml:brush xml:id="br0">
      <inkml:brushProperty name="width" value="0.24" units="cm"/>
      <inkml:brushProperty name="height" value="0.48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9009 3724,'27'0,"30"0,40 0,16 0,20 0,12 0,-8 4,-3 5,-12 6,-19 3,-19 3,-17-2,-14 0,-13-4,-6-4,-4-4,5 1,0-1,-2 2,-3 0,2-2,-1 2,-1-1,2-1,-1 2,-2 3,-1 0,-2 1,-17 11,-34 9,-36 11,-28 6,-23 2,-27 9,-14 1,-1-2,9 1,7-2,6-7,14-5,15-9,9-9,1 0,5-2,0 3,1 1,-14 2,-5 3,-8 9,3-5,13-4,11-5,8-3,6-3,11-6,25-9,33-15,54-15,35-7,33-4,17 4,22 3,3 5,2-2,-2-2,3-4,10-2,-5-4,4 0,2-3,-10 6,-5 2,-6 4,-8 1,6 4,-11 6,-17 1,-17 3,-15 2,-16-1,-15 1,-15 1,-31 2,-45 2,-30 0,-23 2,-19 0,-26-8,-11-2,-14 0,-9 3,-3 1,-6 3,-10 1,4 1,-5 1,5 0,10 1,13-1,17-3,24-2,24 0,15 1,16 1,10-3,14-4,9-1,4 2,7-10,13-9,23-12,12-3,16-2,20-6,22 3,15 5,25 9,22 12,13 8,14 4,-4 2,-9 4,-8 2,-19 1,-22 1,-19-3,-23-2,-27 1,-31 0,-34 1,-26 6,-18 1,-26 9,-19 9,-7 10,-8 10,-20 11,-9 12,-4 3,-7 5,0-1,3-2,13-4,18-9,20-7,23-8,22-3,17 0,13-7,10-1,38-6,43-14,48-14,40-14,39-13,35-4,28 4,18 2,4 6,-13 7,-11 6,-20 4,-13 0,-3-8,1-5,-7 0,-11 3,-19 4,-31 4,-37 4,-33 1,-28 6,-35 10,-31 10,-36 17,-45 14,-40 13,-40 15,-46 17,-35 7,-45 9,-37 10,-16-2,-3-10,21-16,40-21,45-12,56-17,87-28,95-33,105-39,97-26,97-16,84 1,90 7,56 15,12 16,0 9,-41 8,-44-1,-55 2,-55 7,-42 2,-27 0,-18 2,-10 5,-4 2,-2 5,1 4,-7 4,-12 3,-26 2,-32 1,-37 1,-34 0,-29 7,-40 12,-45 12,-32 11,-41 12,-20 2,-33 6,-36 5,-44-5,-48-2,-35-7,-20-1,-12-5,3 0,27-3,53-5,68-11,83-16,88-32,75-20,66-19,66-20,48-8,50-1,34 9,37 15,20 18,0 16,-2 14,-22 1,-41 3,-43-5,-53-3,-44-7,-41-2,-32-1,-30 0,-20 6,-12 7,-9 1,-27 4,-58 4,-56 3,-86 6,-81 2,-90 2,-86-2,-62 4,-23 0,4-2,36-1,67-2,74-1,89-2,81 0,65 0,47 0,36 0,24-1,18-3,12-9,26-15,44-21,64-20,68-12,69-14,71-1,50 10,26 21,7 21,-22 19,-38 12,-53 10,-60 4,-51 3,-44 0,-39 0,-28-2,-21 0,-16-1,-14 0,-24 3,-30 13,-59 16,-72 10,-74 9,-90 4,-106 1,-89-10,-41-9,-26-3,17-3,65-7,88-4,105-6,100-5,128-8,143-17,143-17,175-20,175-8,154-2,90 9,8 7,-53 6,-100 10,-122 6,-127 8,-112 2,-100 3,-81 1,-48 0,-28 0,-15-4,5 1,0 3,2 3,-1 2,-23 3,-48 9,-54 16,-52 11,-60 20,-56 9,-79 5,-57 3,-62-2,-63-5,-38-14,-25-7,20-11,54-11,82-9,97-7,101-3,89-15,68-9,58-20,55-16,44-13,32-6,42-7,47-4,54 1,43 3,53 16,25 19,19 15,1 12,-25 11,-48 6,-53 5,-53 2,-49 1,-46 0,-33-1,-28-1,-22 0,-23 0,-62 3,-84 13,-92 8,-85 7,-90 2,-90-4,-45 0,-2 0,30 1,60-3,93-7,100-7,184-50,153-34,169-25,149-1,118 9,91 19,39 12,-13 17,-56 10,-93 11,-111 4,-106 4,-95 5,-79-2,-54 1,-28 1,-17-2,-6 0,-31 1,-41 1,-77 10,-83 8,-126 10,-136 0,-147 5,-115-2,-36-6,34-7,102-4,138-5,154-3,135-1,110-1,95-12,67-16,63-19,44-8,45-12,28-6,32-5,25-2,19 5,19 3,14 15,-1 13,-33 14,-40 12,-56 10,-54 5,-48 5,-38 1,-68 17,-89 21,-84 19,-106 27,-97 15,-85 7,-51-4,-13-15,53-16,79-15,100-18,101-12,87-10,84-13,89-22,69-17,53-11,35-1,15 3,8 2,-10 6,-16 6,-26 4,-24 3,-30 0,-25 4,-20-2,-17-3,-18 4,-10 4,-13 1,-4 3,1 0,-37 5,-32 7,-58 9,-63 1,-57 8,-30 0,7-4,35-3,50-4,51-8,55-15,43-10,31-7,20-8,13-4,5 2,-8 3,-10 9,-8 5,-7 3,-4 2,5-1,6-3,-1-3,-1 4,-3 1,-3 2,-3 3,3 4,0 2,3 1,4 0,-1 0,-1 3,-3-2,-3 1,-6 5,-7 12,-10 12,-9 10,-13 0,-7 3,1-1,0-2,4 2,5-1,5 2,4 0,3-3,2-2,5-7,17-6,25-6,12-5,8-3,9-3,-1 0,-9 0,-4 0,-9 0,-9 0,-8 1,-7-1,-3-3,-3-1,-1-4,-5-8,-5-9,-4-5,-8 4,-7 2,-8-2,-4-5,1-1,0 1,2 3,0 1,3 2,4 2,3 0,3 1,-2 0,-9 0,-9 4,-5 5,-1 6,-4 3,-1 3,6 5,4 3,-2 4,11-3,16-4,12-6,12-6,5-5,10-5,5-3,8-2,-1 4,-7 4,3 2,-1-1,-3 2,-5 3,-2 0,1-3,-2 1,-3 2,-4 0,-2-4,-2 2,-1 2,-1 3,0 3,3-2,6 0,1 1,0 1,-3 2,-2 1,2 0,3 1,1 0,-1 1,-3-1,-3 0,7 0,1 0,2 0,-1 0,2 0,-2 0,-4 0,2 0,-2 0,2 0,-1 0,2 4,-1 2,-2 3,-3 0,1 3,1-1,-2-2,-2-3,-1 2,2-1,5-1,1-2,-2-2,-2 4,1-1,1 4,-3 0,-1-1,-6 1,-3 0,0 2,0-1,1 2,1-1,1-2,-3 0,-1 0,0 2,2 3,0-1,2 1,0-1,5 1,6 1,1-1,-2-3,-1-3,-3-4,-6 2,2 0,4 3,1 0,0-2,-1-2,3 2,-1 1,0-3,-3 0,0-3,-2 0,-1-2,3 0,1 0,0 4,-1 1,-1-1,3 0,1-1,2-1,1-1,-2-1,2 0,-1 0,-2 0,-2-1,-1 1,-2 0,-2 4,5 1,0 0,0-1,3-1,0-1,-1 3,2 1,4-1,-1-1,-2-2,2 0,-2-1,1-1,0 0,-3 0,2-1,-1 1,-2 0,-2 0,-2 0,-2 0,0 0,3 0,6 0,0-4,-1-2,-2 1,-3 1,-1 1,-1-2,-1-5,-1-5,0 1,0-2,3-2,3-6,-9 6,-15 9,-9 10,-11 9,-8 7,-3 5,-5-2,-2-1,5 2,4-4,1-1,1-2,-4-1,-1-1,-4 0,-1-1,9-7,13-8,7-7,9-6,7 0,5 3,0 0,5-2,2 2,-3 0,-2-3,1 3,-4-1,-1 2,-3 0,-12 1,-13 4,-14 2,-5 3,-2 1,1 2,1 4,-5 6,0 1,1-2,19-5,20-9,13-2,12-1,5 2,0 1,-1 2,-3 1,2-3,0 0,-3 0,-1 1,-2 2,-1 0,2 1,2 1,3 0,4 0,0 1,-2-1,-3 0,-3 0,-2 0,-1 0,-2-4,4-1,1 0,8 1,-3-3,-2 0,-11 5,-25 11,-15 3,-8 5,-4 6,-3 8,-9 7,-12 11,-1 7,2-7,-2 1,5-1,-1 3,5-7,6-7,11-6,26-17,26-14,30-16,21-13,14-13,5-1,-1 4,-16 4,-13 8,-9 4,-13 2,-5 5,-5 0,-11 3,-24 20,-27 20,-32 25,-37 15,-36 12,-11 5,9-9,27-13,29-13,26-15,17-14,41-18,43-18,39-14,25-9,17-16,-3-1,-7 0,-19 10,-22 12,-18 8,-24 32,-28 35,-27 45,-33 44,-31 44,-16 26,-18 24,-8 1,6-18,20-36,24-40,26-39,21-30,29-42,58-69,56-57,41-43,15-19,-6 1,-25 19,-32 29,-34 32,-28 25,-45 60,-46 65,-38 69,-27 56,-15 35,-12 24,5-4,11-10,22-34,26-47,25-42,22-35,37-42,32-44,30-59,39-65,21-54,16-35,4-10,-11 6,-14 18,-23 36,-33 53,-35 57,-40 56,-50 65,-58 65,-53 57,-50 44,-15 8,4-11,34-36,78-85,98-107,85-95,70-87,44-66,20-25,-4-2,-24 29,-33 48,-40 56,-32 53,-28 39,-28 36,-20 23,-36 34,-45 43,-40 40,-25 19,3-9,18-20,30-27,51-60,55-70,39-45,21-24,4 9,-9 18,-18 29,-40 60,-42 66,-30 45,-27 41,-23 33,-15 18,1-10,8-14,6-14,16-22,23-31,22-32,21-20,14-16,8-13,7-6,2-3,-1-3,-6 2,-13 7,-4 13,-5 6,-6 4,-1 1,-3 4,-2 8,1-2,0 0,-6 5,6-4,0-5,5-4,2-7,0 4,5-2,4-1,4-5,0-6,5-1,3-2,1-7,1-4,3 3,-2 4,-6 5,-7 6,-2-1,2-3,2 0,2-1,7-4,-2-2,0 1,0 0,-4-1,3 2,-3 4,0-1,1-1,-3 2,3-2,-1-3,-4 3,3-2,3-1,2-2,1 2,0 4,-3 0,-2 2,-4-1,0 2,1 2,-2 6,-7 8,-1-1,-5 2,0 0,2 2,-1 1,0-3,-1-2,4-6,-3 2,-2-5,4 0,-8 3,2-1,-3 2,3-5,-6 1,-1 5,1 3,-2 0,-4 4,1 0,-1-1,10-2,5-6,7-11,6-3,1 1,-3-2,-6 7,-5 4,-2 3,-2 1,-3 2,-1-8,1-3,2 5,-3 2,0 3,5-8,11-6,4-5,4-2,3-3,50-49,100-94,100-87,80-48,80-32,41-6,29-2,-12 10,-25 10,-40 20,-52 22,-53 22,-50 24,-41 32,-29 22,-31 29,-33 30,-30 22,-70 21,-98 31,-91 31,-83 35,-63 37,-28 29,-14 20,12 16,23 7,28 1,22 3,19 2,15 3,10 9,5 7,16 2,15-2,20 1,16-2,28-12,34-33,31-31,31-32,35-44,66-73,63-68,73-66,64-41,42-14,50-10,45-3,13 10,5 7,-12 10,-3-15,-7-14,-10-33,-23-14,-36 16,-58 41,-66 53,-63 51,-42 42,-62 57,-75 67,-102 92,-150 110,-123 71,-133 67,-128 56,-99 30,-16-6,75-51,121-70,133-69,143-71,125-64,96-51,70-39,43-24,44-37,68-62,76-78,71-77,81-85,83-73,51-27,34-16,16 14,-32 24,-47 34,-52 34,-61 39,-72 43,-67 46,-60 51,-44 41,-38 42,-54 54,-72 66,-81 75,-107 81,-126 73,-153 76,-153 61,-88 33,-27 1,63-43,124-68,146-80,148-73,121-67,96-53,74-39,73-54,80-70,101-83,103-92,103-99,119-110,85-71,65-67,7-18,-37 29,-94 77,-114 110,-127 124,-178 182,-159 167,-131 132,-127 112,-103 86,-117 94,-104 95,-89 71,-13 3,62-59,121-104,144-124,134-117,108-99,101-79,113-93,97-75,96-73,77-45,86-47,60-30,66-39,13 1,-23 12,-58 31,-89 43,-92 51,-91 45,-80 38,-58 38,-67 45,-60 47,-74 53,-59 54,-56 48,-74 64,-56 62,-30 30,5 10,25-16,59-47,74-60,103-69,114-80,115-100,115-113,137-141,150-153,118-134,83-90,13-36,-43 17,-113 78,-139 118,-137 137,-114 125,-109 116,-116 111,-132 113,-154 107,-200 106,-195 86,-150 51,-95 25,-8-6,101-58,155-84,185-96,178-85,223-125,201-135,157-102,143-95,118-65,69-24,59-7,17 10,8 28,-56 50,-84 68,-106 72,-112 62,-98 48,-82 51,-83 88,-90 112,-90 124,-98 152,-105 129,-92 100,-45 16,18-63,58-102,96-142,102-137,93-114,99-101,105-90,112-87,93-78,91-78,85-77,82-86,17-35,-23 15,-75 63,-99 90,-132 107,-144 121,-166 124,-184 123,-161 103,-125 75,-38 16,36-27,93-54,124-75,119-75,137-78,140-93,164-128,186-142,138-106,99-63,66-33,-21 35,-89 76,-130 100,-135 92,-120 75,-94 67,-111 91,-117 102,-153 147,-158 143,-145 135,-103 91,-10 0,65-58,113-103,128-115,130-118,162-134,168-140,151-112,158-97,128-73,82-39,20-5,-51 23,-76 31,-88 36,-100 48,-95 52,-78 47,-51 37,-58 46,-74 70,-71 71,-99 89,-105 77,-91 46,-28-3,12-29,58-49,82-61,89-61,106-61,105-62,111-60,91-48,92-47,75-33,40-22,-2-15,-34 9,-48 17,-58 21,-74 36,-66 42,-49 32,-42 26,-69 60,-108 97,-100 95,-112 98,-43 43,11-7,60-52,78-68,93-73,114-92,119-84,103-66,84-47,45-33,18-19,-6-11,-31-4,-31 9,-49 24,-47 33,-47 34,-39 31,-48 39,-76 67,-90 71,-68 53,-42 23,-15 7,25-21,46-35,80-54,101-63,130-95,103-82,89-81,33-37,-16-2,-39 35,-68 53,-68 56,-56 47,-48 38,-56 54,-98 91,-86 76,-62 61,-20 14,33-23,49-42,74-55,88-78,85-66,69-58,48-41,28-20,23-18,-3 1,-23 18,-45 28,-44 33,-48 37,-59 36,-61 46,-40 28,-14 8,3-4,17-13,25-12,23-19,25-20,22-19,24-17,12-4,3-2,-33 4,-38 10,-36 12,-20 7,2 6,10 1,16-1,4-2,-11 6,-19 3,-42 12,-27 5,-36 0,-24-6,-16-7,8-7,13-7,23-4,19-2,19-10,13-11,15-10,12-7,8-11,10-7,7-16,11-3,1-16,1-17,1-7,8 2,2 2,-4-3,-4 6,2 5,4 8,4 8,1 7,5 5,-5-1,0 1,5 4,12 7,8 10,9 10,9 8,10-1,22-15,31-19,31-12,25-13,19 2,12 1,-10 12,5 12,1 17,1 14,-3 13,9 10,3 8,18 5,13 2,5 2,-13-1,-14 1,-25-2,-27 0,-26 0,-45 19,-36 14,-44 18,-45 11,-27 7,-27 4,-24 1,-11-9,-4-15,1-12,-3-13,3-11,11-8,22-5,31-3,31-1,52-9,57-13,53-8,43-2,34 2,35-3,27 1,26 2,12 3,-7 7,-33 6,-40 6,-43 5,-79 11,-83 9,-85 13,-74 3,-71-1,-48-5,-50-7,-30-7,-7-4,18-13,55-4,67-5,79-3,83-4,86-1,90 3,71 5,52 5,46 5,23 2,5 2,-3 2,-17 0,-34 0,-38-1,-46 1,-70 11,-80 12,-89 14,-87 12,-69 2,-37 3,-13 9,9 9,23 4,55-3,54-6,89-15,112-32,104-32,96-29,72-25,60-20,28-8,7 4,-16 10,-34 13,-55 19,-51 16,-53 15,-51 5,-38 5,-22 3,-6 3,-6-3,-7-2,-1 1,-6 1,-8 1,-8 1,-17 20,-39 51,-49 45,-43 38,-38 25,-38 27,-29 21,-22 8,-14 3,21-17,38-40,44-38,48-38,42-35,50-35,63-44,71-49,69-52,69-72,55-68,44-66,4-36,-23-8,-51 17,-66 48,-67 65,-57 65,-49 68,-57 99,-51 96,-48 79,-33 66,-22 42,-3 14,19-29,29-48,30-58,30-52,56-85,40-71,32-67,28-54,20-34,10-20,-2 13,-15 17,-26 37,-25 45,-19 40,-17 28,-13 49,-44 94,-77 120,-84 118,-52 68,-17 16,12-25,40-64,51-82,53-79,52-78,47-68,39-53,47-56,44-45,41-33,36-34,15-15,2-8,-7 0,-22 9,-33 28,-33 25,-37 33,-29 34,-49 60,-53 64,-47 63,-44 58,-34 44,-17 33,4 2,25-14,35-38,70-78,72-81,64-81,49-71,30-42,15-24,-3-3,-19 15,-37 34,-34 38,-27 33,-24 29,-14 18,9-25,9-13,5-6,3-8,-2-1,-5 0,-5 6,0 4,-2 5,-2 3,-3 7,-2 10,-1 0,-4 3,-3 6,1 5,-3 3,0 3,-3 9,-19 32,-24 44,-27 40,-23 39,-26 35,-26 27,-22 36,-25 32,-21 23,-4 8,13-10,19-23,35-46,34-43,33-45,66-89,64-87,59-79,44-68,31-44,17-38,-2-25,-9-16,-15 4,-27 24,-27 32,-29 40,-24 39,-20 39,-20 37,-37 64,-49 72,-56 75,-54 68,-52 52,-29 25,-17-3,18-37,39-47,49-54,54-54,64-81,61-85,57-81,46-65,41-44,26-21,12-1,1-1,-15 20,-25 33,-30 46,-35 48,-35 48,-38 61,-44 64,-41 63,-38 68,-16 43,-10 19,11-1,19-30,24-38,23-38,22-33,42-47,40-53,36-55,26-45,18-44,1-16,-13-2,-13 2,-27 32,-37 80,-36 76,-33 76,-19 51,-12 27,-9 25,-1 0,9-15,13-21,11-29,9-27,7-30,5-45,13-59,13-46,10-48,-1-9,-7 10,-8 29,-31 51,-45 71,-50 66,-53 56,-44 35,-15 7,-2-16,29-31,38-37,42-29,39-52,28-56,18-46,9-40,-8-22,-12-4,-11 17,-14 35,-32 30,-39 30,-45 34,-44 37,-47 44,-45 42,-57 39,-24 17,-13 2,16-17,46-20,55-29,69-31,68-24,56-26,45-30,31-35,40-31,40-25,54-32,55-19,43-1,42 7,16 20,-8 28,-33 34,-52 30,-54 19,-89 58,-80 55,-89 53,-75 35,-94 19,-65 9,-70 7,-10-18,11-28,58-38,89-36,102-41,100-40,89-42,80-34,79-29,52-18,58-13,35 0,29 9,7 22,-19 23,-44 25,-61 20,-70 20,-84 31,-76 36,-79 36,-78 30,-82 29,-56 17,-11-4,25-23,59-35,63-32,64-29,91-49,85-45,74-34,70-30,46-20,28-8,9 9,-10 18,-32 24,-47 28,-74 36,-103 49,-103 50,-93 31,-98 29,-99 20,-53-8,-3-17,54-27,86-30,95-28,119-45,127-50,109-36,74-28,51-9,19 16,1 23,-29 25,-47 23,-51 18,-54 12,-52 16,-73 29,-71 28,-70 28,-82 24,-99 20,-76 7,-70-9,-12-25,43-30,87-30,98-23,102-32,108-43,84-38,76-27,66-20,48-6,46 4,19 17,2 25,-40 27,-60 26,-82 34,-88 39,-95 44,-80 38,-72 26,-48 17,-6-7,17-13,43-27,53-32,61-29,81-56,66-42,76-42,42-32,25-17,-3 9,-25 17,-31 24,-50 35,-53 38,-55 38,-57 43,-44 33,-43 32,-20 10,7-8,25-22,34-26,41-32,49-52,49-50,41-53,37-40,26-32,18-14,18-15,4 12,-22 26,-28 33,-25 35,-32 38,-31 37,-39 47,-54 61,-47 57,-48 47,-33 27,-27 20,-20 10,8-14,30-30,43-43,48-43,46-46,63-67,55-58,50-59,36-39,21-20,32-29,14-12,4 6,-10 23,-34 39,-43 43,-49 48,-69 84,-76 81,-84 80,-60 52,-52 36,-29 10,-8-20,25-36,47-50,63-52,77-64,97-87,95-80,75-58,50-46,32-20,22-12,8 7,-17 26,-10 24,-35 35,-35 29,-46 35,-47 27,-37 22,-32 21,-61 31,-95 53,-102 48,-99 44,-57 13,-22-4,23-20,69-32,119-69,129-75,116-66,94-53,77-44,58-17,36-2,17 9,-3 18,-23 31,-55 40,-65 34,-96 45,-107 47,-129 59,-103 36,-64 22,-10 3,34-18,59-30,64-31,94-38,78-35,86-43,72-24,51-23,38-14,23-11,8-5,-15 13,-33 15,-50 20,-51 25,-44 17,-42 17,-48 12,-76 16,-91 23,-102 19,-95 13,-73 9,-17 1,45-12,84-15,109-27,112-31,101-34,83-27,64-21,54-21,39-7,18-5,9 12,0 13,-17 22,-23 21,-37 17,-47 16,-66 30,-81 33,-88 37,-82 32,-58 16,-45 8,-22-3,24-17,56-28,82-34,81-33,97-42,87-35,66-23,39-4,18 6,-7 14,-19 19,-24 19,-42 16,-42 10,-38 7,-38 0,-74 13,-90 23,-82 30,-70 17,-30-3,21-9,55-18,80-28,105-51,97-47,83-40,75-27,53-14,39-7,3-1,-17 20,-54 31,-61 34,-65 31,-77 27,-91 30,-86 24,-86 12,-53-3,-26-8,8-10,45-9,59-8,64-7,79-25,61-20,46-10,39-7,33-6,15 6,12 8,18 14,11 14,5 11,-10 9,-17 4,-23 3,-35 6,-28 1,-23-1,-15-1,-4-2,-3-2,-1 0,3-2,6 0,13 0,3 0,-2-5,-2-4,1-6,-8-7,-1-5,-4-1,6-4,0-4,-6 0,-5 5,6-2,1-1,2 2,0 6,-6 4,0-3,3 0,-1-1,-4 1,-16 4,-13 6,-10 5,-12 5,-5 3,-1 2,-1-4,-2-4,-3-1,0-3,2-4,3-2,3-3,7-1,1 2,2 2,-9-1,-7-1,-2 3,5 0,0 4,-3-1,1-1,-3-3,2-2,2 3,7 0,-1-1,-3-2,-2 3,-2 5,0 3,5 0,4 2,2 1,1-1,0-5,-5-3,-1-4,-1 2,1 0,1 3,1-1,5-1,13 5,13 6,20 11,10 8,11 2,1-1,1-1,-5-1,-1-3,4-4,-3-3,-4 3,-1 0,-8 2,-4 1,-4-2,-1-2,4-1,0-2,-15-1,-17-1,-17-1,-11 1,-4 0,0-1,3 1,3-4,3-1,3-4,2-1,0 2,-2-1,-6 0,-1 1,1-1,2 1,6-2,0 0,-1 2,0-2,-3-6,-5-6,-1 2,1 4,3 1,2-1,2-2,1 2,2 4,0 4,4 0,-3-4,-5-3,-2 1,-1 3,2 3,1 3,1 3,2 1,-4 1,-5-4,0-1,1 1,2 0,2 2,2 0,-2 2,-5-1,-1 1,2 0,3 1,1-1,2 0,-2 0,-5 0,0 0,-3 0,1 0,2 0,3 0,-1 0,-4 0,1 0,2 4,-2 5,1 2,-1 2,-4 3,-2-1,5 1,4 1,4-2,3 5,1 2,0-2,1 0,4-1,0 2,-3-4,-4 4,0 2,0 1,-1 0,-2 1,-6-1,0 0,1 0,-1 0,-3-1,5 0,3-3,0-2,4 0,-2 1,-3-2,-2-1,2 1,1 2,2 1,2-2,0-5,6-4,1 0,-8 11,-12 9,-2 1,0-2,4-1,4-6,7-1,8-9,15-7,12-3,27-2,32 3,36 1,35 1,22-6,7-13,-9-12,-24-2,-27 4,-21 7,-12 6,11 5,16 7,21 5,18 1,4-1,-6-1,-20-1,-18-1,-14-2,-19 1,-5-1,-1 0,4-1,-1 1,0 0,-4 0,-31 0,-49 0,-58 0,-55 4,-56 9,-53 10,-36 10,-8 2,6-4,37-3,57-7,55-7,45-6,38-8,26-12,24-12,32-13,33-17,21-7,27-9,13 0,20 3,13-2,1 6,-14 10,-29 14,-27 10,-58 29,-50 20,-47 13,-48 13,-46 3,-28-7,-22-6,7-10,30-9,51-16,50-11,52-17,44-15,29-8,21 0,28 5,20 6,28 1,32 8,22 9,5 7,-7 15,-35 7,-42 6,-43 4,-45 16,-45 9,-46 18,-50 14,-52 10,-20-2,3-10,26-14,45-22,72-23,58-20,60-20,43-5,16 2,12 6,-16 7,-11 6,-27 5,-27 4,-28 5,-51 22,-46 11,-52 10,-29-2,-22-5,3-9,20-10,32-13,58-19,47-12,41-6,46-2,26 4,22 7,10 7,2 5,-15 5,-17 2,-23 1,-25 2,-22-1,-23 4,-28 5,-40 13,-34 10,-15 4,3-1,19-6,30-9,45-19,46-14,48-13,26-7,5-1,2 1,-16 6,-17 7,-24 7,-22 5,-23 13,-22 8,-31 18,-28 16,-33 11,-31 11,-10 2,3-7,15-15,25-12,31-12,47-11,57-8,41-4,27-4,23-2,-1 1,-13 0,-12 0,-24 1,-65 24,-92 24,-76 20,-64 15,-56 8,-13-2,22-13,43-15,67-17,99-21,94-17,87-10,65-12,36-3,2-2,-22-2,-39 4,-48 5,-62 14,-72 29,-73 27,-71 20,-68 16,-40 10,-34 2,1 0,20-5,49-20,55-23,56-21,85-20,98-24,102-15,61-7,28 3,-19 5,-45 7,-56 3,-71 15,-59 20,-66 25,-71 34,-53 14,-39 8,-26-7,10-14,37-18,45-19,68-37,69-40,70-37,76-43,70-30,59-19,30-5,2 2,-20 17,-32 18,-37 16,-44 22,-41 23,-36 12,-27 8,-14 3,-7 3,1 0,-2-1,-2 8,-6 5,-6 5,-6 2,0 6,1 1,4 0,-2 3,-2 0,1-2,-2-2,2-6,-2-2,-1 2,-8 2,-2 1,-2-5,-5-5,-4-5,-4-1,-3 2,-3 3,-1 3,-1 3,0 1,0-3,1 0,-5 0,0-2,0-1,-11 1,-7 6,-11 7,-8 6,-4 5,-7 4,-2 2,-8 1,4 0,7 0,12-8,26-10,26-7,32-7,19 1,12 3,8 5,2 3,-1 4,-11 5,-18 12,-19 10,-15 6,-3 1,3-3,2-5,5-3,6 0,1-1,-2-2,2-1,11 2,13 4,4 1,0-3,-7-1,-5-3,-7 3,-4-1,4 3,-2 0,4-1,2 1,-3 0,-5 2,-6 3,-4-1,0-2,-1 0,-1 3,3-1,3 1,4 6,4 0,-1-4,-5-4,-3-1,-4-2,-3 2,3-1,-1 1,4-1,3-2,1-2,-2-3,-7 3,-20 11,-27 8,-58 15,-71 4,-49 8,-43-2,-17-6,9-9,26-12,40-5,46-6,44-4,32-5,35-2,58-5,87-3,70 1,55 1,21 2,-6 0,-35 2,-41 0,-46 1,-40 0,-20 1,-7-1,-7 0,4 0,16 1,13-1,10 4,-5 1,-12 4,-17 0,-12-1,-14 2,-13 3,-25 3,-38 4,-45 1,-61-2,-63-5,-61-4,-46-5,-31-2,-4-2,27-9,55-4,68 1,66-2,94-18,76-16,70-4,67 6,58 12,32 10,9 11,-7 6,-23 4,-26 11,-32 3,-36 5,-38-2,-34-3,-28-3,-20-4,-12-2,-42 2,-66 0,-58 0,-69-2,-73-1,-49-4,-19-3,10-4,48 0,65-3,136-16,118-6,106 3,71 5,68 9,47 14,22 8,0 7,-27 1,-37-1,-55-3,-57-3,-44-2,-35-2,-23-2,-19 0,-13 0,-7-1,-24 12,-43 9,-61 4,-77-2,-67-4,-50-6,-34-4,-19-5,9-1,37-2,53-5,75-9,83-7,89-3,81 2,68 5,69 6,50 12,36 18,26 13,6 14,-25 3,-49-8,-48-10,-48-10,-46-9,-40-7,-28-3,-13-3,-13 7,-26 14,-35 12,-59 16,-51 12,-40 0,-19 1,14-9,36-14,62-25,59-27,64-27,51-18,37-15,15-3,9-4,2 4,-12 11,-14 12,-20 12,-21 13,-19 12,-14 8,-22 14,-38 21,-55 27,-57 24,-35 15,-8 3,21-10,62-35,82-47,78-43,56-31,42-18,37-15,12-10,-3 0,-25 11,-33 18,-38 21,-34 16,-32 13,-20 13,-22 17,-25 30,-21 26,-16 16,-22 18,-10 4,-2-3,10-13,22-23,29-32,32-31,26-25,16-21,8-14,4-5,-6 2,-6 10,-8 9,-33 25,-35 27,-35 25,-30 18,-19 14,-2 2,10-8,20-12,45-35,44-34,34-22,34-18,22-4,6 4,-14 11,-17 11,-40 36,-36 24,-30 22,-19 16,-8 6,2-4,17-15,28-32,20-16,15-10,0 0,-7 8,-13 12,-6-6,-1-9,4 0,4-1,6-4,10 1,11 2,1-3,4-1,1-1,-1 5,3-1,3-5,-1-1,-1 4,0 3,-1 1,2 4,-1 2,-3 3,-2 4,-3 3,-5 12,-6 19,-6 10,-4 3,-4-1,-1-3,-1 1,0 2,0-1,-4 1,-1-1,0-4,2-2,1 1,-3-5,0 1,1 1,1-2,1 4,2 0,0-1,1-1,0 2,0 4,0 5,-3 2,-2 0,0-4,1-5,1-3,1 1,-3 0,0-2,-1 3,-1 0,-1-2,1 3,-2-1,1-1,-3 2,1 0,-2 5,1 2,3 1,2-2,2 5,2 2,2 3,-4-5,-1 4,1-3,-4 3,0-2,2-1,-3 4,1-3,1-4,-2-6,1-4,1 0,2 2,2 1,2 1,0 8,1-1,1-2,-1-1,0 1,1-2,-1-4,0 0,0-1,0-3,0-2,0 2,0 0,0-2,0-1,0-1,0 3,0 4,0 4,0 1,0-3,0-3,0-4,0 2,0 4,0 4,0-1,0 2,0-3,0 2,4-3,17-46,13-45,5-22,-1-8,-2 5,-8 14,-8 13,-8 12,-2 2,-2-1,-3 3,-3 4,-1-4,4 0,0-1,-1-6,0 1,-2 4,0 0,-2 0,1-2,-1-1,-1 2,1 21,0 25,-8 31,-7 34,-8 41,-13 32,-3 9,-4 1,2-4,4-17,4-10,7-23,5-19,6-20,5-16,5-32,6-41,8-43,6-30,5-21,2-5,-2 14,-1 24,-3 22,-5 71,-8 63,-8 51,-16 49,-19 37,-16 23,-5 17,3-2,3-5,8-16,8-17,6-24,8-29,10-30,6-30,21-87,21-78,20-64,12-34,9-25,2 7,-3 11,-11 28,-11 33,-15 32,-13 70,-11 83,-11 60,-6 46,-5 20,-3-2,3-17,2-35,2-36,3-48,6-49,13-72,9-65,12-62,11-41,2-20,-4 17,-6 34,-9 47,-11 46,-8 39,-10 50,-21 66,-16 56,-25 55,-11 29,-1 19,0-10,12-25,17-37,15-38,12-26,17-48,17-63,16-60,19-64,12-50,-1-29,-7-15,-6-3,-12 36,-11 53,-12 52,-19 79,-22 102,-23 102,-10 63,-8 25,0-1,7-27,13-47,15-48,13-50,13-68,23-76,21-61,7-48,4-21,-6 11,-11 34,-11 52,-10 62,-18 94,-16 90,-16 59,-10 44,-12 23,-9 6,5-20,12-42,16-45,13-48,23-71,19-64,19-53,10-31,-3-3,-5 13,-9 12,-10 56,-21 75,-18 68,-21 68,-21 50,-12 32,3-4,13-14,12-36,13-38,12-46,10-38,25-59,19-68,19-47,12-44,2-19,7-11,-3-3,-9 18,-11 31,-23 78,-20 67,-23 62,-26 43,-9 15,-5 2,3-19,11-26,11-29,11-33,13-37,18-70,16-72,14-56,8-44,4-15,-5-3,-6 24,-10 45,-16 81,-18 87,-13 92,-9 71,-12 53,-8 22,-2-4,4-22,4-38,8-43,6-54,5-80,11-82,9-36,5-22,1 4,-1 21,1 29,-7 54,-17 70,-14 69,-17 62,-14 39,1-2,9-11,14-33,13-39,10-30,11-46,22-57,24-61,12-52,8-40,1-18,-10 15,-10 34,-18 72,-20 103,-20 94,-20 72,-15 54,-5 12,4-5,6-18,10-34,10-50,10-47,35-94,33-95,23-72,14-48,8-21,-6-2,-19 33,-17 44,-24 90,-33 93,-28 96,-26 60,-7 37,2-2,11-24,9-44,12-45,14-66,16-74,17-62,7-43,0-4,-5 12,-18 62,-19 72,-18 57,-7 33,2 10,8-10,8-20,9-19,9-34,10-34,4 8,-1 18,-1 17,-3 21,-2 20,-2 16,-1 3,-1-11,4-18,9-24,18-61,19-63,6-39,1-23,-5 0,-24 50,-16 49,-14 35,-7 26,-6 21,0 7,2-24,4-41,3-57,2-53,3-44,0-25,6-23,9-14,6 4,0 21,0 25,-3 29,-4 19,-1 21,-2 18,-3 16,-3 18,-1 15,-2 19,-5 42,-10 50,-2 41,-3 39,3 17,-1-2,-1-18,2-28,5-54,3-41,3-40,3-28,2-15,0 1,1 6,-4 12,-6 7,-5-23,0-32,-1-57,1-54,-1-44,3-40,3-26,2-3,4 23,1 47,2 57,0 52,1 42,-8 57,-15 78,-20 72,-25 61,-19 44,-13 26,-6 6,-2 4,15-24,18-32,21-41,29-55,26-69,28-87,25-89,11-61,2-46,-10-29,-7-13,-13 22,-12 43,-15 90,-25 117,-18 130,-23 121,-19 100,-8 55,-2 16,5-24,16-60,19-76,17-76,13-60,28-74,25-68,28-73,20-72,10-57,8-43,-1-18,-6 3,-13 28,-20 52,-22 99,-29 124,-30 129,-23 101,-13 69,-14 23,-8-12,6-49,13-65,17-64,14-50,16-41,29-64,18-77,11-81,5-79,1-55,-9-47,-9-22,-11 2,-5 29,-7 61,-7 76,-3 70,-4 62,-1 52,-21 71,-26 67,-30 66,-24 38,-12 18,1-14,9-30,21-42,45-79,36-94,35-110,22-96,19-72,8-44,1-10,-5 35,-16 69,-19 74,-16 74,-22 76,-31 89,-36 91,-34 75,-22 50,-18 42,-2 15,-1 5,14-18,21-48,27-67,28-63,21-53,15-49,42-79,51-104,55-138,45-114,26-83,11-37,-9 3,-23 32,-40 74,-41 102,-50 131,-42 114,-43 104,-37 86,-46 94,-39 82,-34 82,-33 52,-19 40,4-15,25-59,45-91,54-103,69-119,62-116,39-85,21-60,9-30,4-29,-8-3,-17 21,-14 38,-18 44,-19 47,-24 61,-39 89,-43 88,-43 76,-30 50,-9 16,14-11,29-52,36-61,78-98,60-108,50-114,36-88,19-71,4-41,-1-12,-18 9,-22 45,-30 64,-29 70,-24 71,-38 103,-45 105,-50 98,-35 69,-14 33,-2 1,21-38,33-62,33-62,43-66,46-78,30-69,22-59,22-64,10-61,2-35,-5-30,-17-2,-15 21,-32 76,-47 99,-42 92,-21 63,-18 49,-7 20,5-2,18-16,21-28,30-50,35-72,31-61,23-37,4-8,-11 21,-15 31,-16 39,-41 88,-39 90,-34 82,-39 82,-51 98,-51 127,-54 121,-48 112,-16 44,27-38,62-115,75-154,67-148,77-162,67-155,56-132,41-98,30-73,19-55,7-23,0-4,-4 9,-6 4,-16 16,-16 17,-24 39,-29 52,-26 52,-24 49,-26 50,-29 50,-27 49,-18 38,-16 23,-2 15,7-6,12-10,12-12,18-28,17-35,19-48,16-62,3-49,2-45,-1-30,4-11,-5 27,-6 38,-34 95,-28 90,-26 74,-9 50,3 10,11-11,20-37,33-75,33-84,17-56,6-23,-2 4,-24 57,-35 73,-32 79,-27 73,-17 52,-10 25,-3 5,12-19,21-34,23-38,31-51,38-59,36-54,15-42,7-21,-6-4,-11 16,-13 20,-15 20,-9 17,-5 16,-7 41,0 45,0 34,6 25,11 12,9 1,-3-19,1-19,-3-25,-3-20,1-14,3-5,3 2,-2-5,-2-2,-7 3,-9 2,-7 15,-7 24,-10 22,-22 27,-33 29,-23 15,-28 11,-36 9,-39-3,-45-2,-34-17,-7-17,14-30,36-29,51-29,63-38,77-66,68-67,55-58,24-13,1 16,-17 39,-28 54,-55 84,-54 85,-48 83,-53 77,-39 70,-25 37,-2 6,17-15,34-51,38-67,47-72,66-95,66-98,53-77,43-51,45-42,16-17,14-6,6 9,-26 29,-45 48,-71 52,-113 66,-132 60,-121 45,-63 17,-2 4,42-12,75-23,118-36,115-47,125-43,134-43,99-24,77-2,4 9,-31 21,-84 28,-97 26,-105 37,-113 51,-92 43,-71 38,-48 18,-28 13,-2-12,27-22,42-23,57-29,76-41,71-42,81-45,60-33,52-24,11-4,-8 3,-27 13,-45 20,-49 22,-60 40,-65 49,-75 51,-57 44,-44 21,-33 7,-26 2,-2-14,18-13,40-25,65-40,86-50,86-51,60-30,43-26,21-9,9-2,-21 14,-37 23,-90 63,-90 53,-82 39,-72 33,-39 13,8-8,34-20,41-20,58-28,75-38,77-37,47-24,40-15,20-6,-8 9,-19 15,-30 13,-38 17,-43 23,-55 28,-59 40,-59 31,-52 20,-26 9,13-13,70-46,85-48,88-46,84-37,67-24,40-15,14-9,-19 9,-39 16,-46 21,-67 40,-77 41,-73 40,-50 29,-35 18,-5 1,22-15,32-21,64-39,81-50,78-59,73-54,49-50,21-34,1-10,-28 16,-47 42,-81 76,-89 79,-92 85,-92 76,-63 42,-33 20,-7 4,33-28,51-39,62-50,87-71,94-85,83-77,60-50,41-37,-3 1,-20 18,-46 37,-45 46,-47 42,-67 61,-69 63,-83 78,-76 68,-58 48,-16 13,-2 2,40-36,55-52,64-53,75-58,74-60,87-66,67-55,58-43,36-25,2-2,-27 23,-48 36,-50 39,-57 39,-59 60,-73 59,-62 51,-54 47,-29 28,-4 0,25-29,44-38,41-34,46-37,50-55,66-60,68-59,45-39,34-31,14-16,-4-5,-28 24,-40 37,-48 50,-76 70,-73 75,-70 69,-51 46,-41 39,-18 9,22-19,44-39,46-45,49-45,67-65,68-60,41-43,38-23,0 2,-17 22,-48 53,-62 62,-68 62,-45 42,-25 21,4-9,12-17,35-32,43-33,57-48,58-56,39-36,10-11,-8 9,-24 16,-47 51,-54 54,-61 54,-42 38,-17 11,5-8,17-25,22-24,23-19,54-40,56-44,52-37,29-22,5-3,-11 6,-27 18,-61 54,-68 56,-59 50,-58 42,-22 18,-6-5,25-22,30-28,36-31,62-41,66-40,63-33,46-24,21-11,10-7,-6-3,-32 15,-40 17,-37 19,-57 41,-58 46,-39 26,-21 15,1 0,47-29,54-32,36-28,30-20,13-15,-1-3,-13 1,-23 21,-37 25,-34 24,-19 15,10 1,19-14,23-22,13-10,12-14,4-7,-3 0,-5 4,-25 14,-14 11,-16 10,-9 9,-8 5,2 1,25-4,27-10,12-9,10-8,1-5,-7-6,-10 5,-10 6,9 4,12-11,6-12,5-6,1-7,-7-2,-27 9,-33 14,-36 15,-18 9,-12 5,4 4,11-2,33-19,35-22,41-31,25-15,9-3,1-2,-10 4,-15 10,-33 14,-39 16,-39 16,-18 10,4 10,43-24,50-21,34-12,12-2,-1 9,-40 31,-47 29,-43 28,-35 18,-12 3,10-7,18-13,55-54,44-37,33-23,19-16,11-2,-8 10,-20 19,-41 33,-47 42,-51 37,-39 29,-14 13,7-8,22-13,62-44,63-52,46-37,26-14,17-18,5-2,-12 10,-18 20,-38 31,-32 25,-38 29,-36 23,-31 11,-10-1,10-1,22-15,32-22,39-26,34-24,23-15,8 1,-7 4,-15 9,-50 34,-66 40,-67 36,-52 26,-32 14,-8-1,32-16,48-21,63-33,86-59,66-44,47-36,29-23,17-11,2 1,-24 16,-30 24,-48 41,-35 33,-25 18,-13 12,31-22,36-21,26-15,25-13,8-1,7 0,-12 5,-17 7,-31 27,-56 50,-49 40,-36 30,-14 10,7-12,20-19,56-44,67-53,70-48,58-41,17-24,-4-6,-26 11,-40 22,-72 48,-71 39,-72 39,-63 29,-44 14,-7-6,24-9,40-15,48-26,61-36,73-45,65-44,52-26,23-7,5 10,-23 23,-36 31,-37 24,-38 26,-39 29,-36 24,-38 18,-30 19,-24 10,-11 6,9-7,18-11,37-28,43-31,33-23,20-8,7-6,3-2,2 3,-5 3,-34 27,-59 43,-61 34,-41 25,-10 4,16-10,34-18,41-28,58-46,71-53,56-50,36-31,19-20,-3-7,-29 13,-32 19,-28 32,-28 29,-19 23,-14 14,-13 18,-26 39,-18 27,-15 17,1 1,2-4,12-8,18-39,29-45,24-38,11-32,4-19,0-18,-7-5,-9 16,-8 25,-6 26,-5 29,-14 33,-26 43,-18 27,-3 15,3 0,12-10,13-20,23-33,21-34,16-38,11-28,-2-11,-3-1,-8 9,-9 8,-7 10,-6 14,-4 13,-10 13,-32 42,-32 38,-9 15,-1 5,12-5,11-9,-9 26,-5 16,-9 27,-11 16,-1 5,7-14,-1-5,2-8,4 0,-4 5,1-8,-5-2,1-4,3-13,13-18,7-18,11-15,14-11,26-7,44 0,36 5,51 19,42 23,21 14,12 4,-15-8,-32-11,-42-14,-38-8,-33-5,-51 15,-56 8,-64 5,-83 2,-75-7,-66-16,-30-16,15-14,69-10,83-8,76-4,100-17,78-14,70-14,46-2,35 2,26 10,11 10,8 11,13 18,11 22,3 10,-14 3,-30-5,-44-8,-44-8,-54-4,-86 1,-119-2,-109-4,-77-2,-34-3,17-2,51-5,71-1,69-1,66-7,70-5,78-11,68-5,72 3,49 8,34 6,8 8,-18 4,-28 3,-36 7,-37 5,-45 2,-40-2,-35 2,-46 3,-76-2,-101 2,-94-2,-84-4,-43-6,13-13,63-8,90-1,98-1,91 3,98 4,80 4,78 4,53 3,40 1,-6 1,-43 1,-90 0,-114 4,-135 1,-126-1,-128-1,-146-5,-156-10,-108-20,-28-11,49-8,99-2,147 3,162 6,160-2,143 8,123 9,109 10,77 12,57 18,48 16,17 14,-16 9,-49-1,-77-9,-84-7,-71-10,-57-4,-52 5,-46 8,-45 8,-57 3,-48 5,-47-6,-19-10,18-10,38-10,127-42,121-33,126-17,99 1,83 2,48 1,-1-1,-30-5,-65 4,-76 12,-74 16,-71 16,-59 15,-69 9,-81 7,-61 4,-42 1,1 0,31 0,43-1,49-8,55-20,46-12,44-17,44-10,30-6,15 1,20 0,-11 13,-16 12,-27 13,-48 28,-59 31,-89 30,-94 26,-80 6,-63-4,-24-12,26-19,64-19,84-22,98-38,98-31,92-21,70-5,59-6,39 6,23 15,-13 21,-45 16,-72 31,-90 30,-96 34,-98 25,-93 14,-89 1,-67-10,-27-17,23-17,69-20,80-16,99-21,105-26,101-18,78-10,65-5,52 0,17 5,-25 11,-48 8,-59 9,-79 13,-80 16,-86 18,-98 9,-87 6,-61-3,-35-8,-1-9,31-8,63-5,87-21,85-16,85-10,62-6,45-8,33 6,12 7,-8 10,-19 11,-31 12,-47 20,-79 24,-81 17,-84 12,-72-2,-37-7,6-13,50-14,64-12,56-9,55-5,71-4,70-5,58-3,49 2,39 1,23 2,15 1,-10 2,-34 1,-40 0,-51 0,-69 4,-90 6,-96 8,-127 6,-113-2,-55-4,0-5,46-5,85-4,127-7,137-6,120-6,97 0,83 2,61 7,47 17,22 18,-21 13,-56 2,-73-6,-77-1,-106 16,-97 16,-74 11,-61 1,-39-3,1-9,21-14,39-15,47-11,45-10,73-13,79-10,67-6,47 0,40 1,23-2,-14 1,-38 3,-84 9,-106 6,-78 0,-46 0,-9-3,9-1,19-1,26-2,43-1,34 0,43 0,33-4,16-2,-4-3,-16-1,-21-2,-41-3,-59 1,-80 3,-94-1,-98 2,-83 2,-44 3,8-6,59 0,86 0,113-8,116-3,105-4,97 2,74 5,49 6,7 5,0 4,-42 2,-59 2,-69 9,-90 18,-93 10,-96 1,-103-5,-86-9,-55-8,-6-6,47-6,74-3,89-6,100-9,102-12,82-4,84-1,56 4,57 8,45 6,23 5,-1 5,-39 6,-68 3,-75 4,-93 9,-99 4,-84 0,-74-6,-74-5,-52-4,-21-12,19-9,42-6,60-5,61 3,61 1,77-1,83-8,75 1,62 5,65 6,44 6,17 6,-18 2,-46 3,-69 5,-89 13,-90 8,-90 8,-80-3,-74 2,-68-5,-54-7,-30-11,3-12,51-8,65-8,76-4,68-2,80-5,66-2,63 5,61-2,56 5,55 5,28 7,12 8,-11 14,-53 3,-72 9,-90 8,-106 2,-101-4,-97-7,-82-7,-62-7,-19-4,18-3,65-1,82-6,83-4,72-6,55-3,40-3,39 3,27 4,17 5,20 4,15 3,-6 2,-23 1,-29 5,-30 5,-29 13,-25 7,-17 1,1-3,25-4,38-1,57 7,53 11,26 1,8-1,-21-8,-34-10,-36-9,-38-3,-61-2,-73-4,-92-3,-80-1,-58-1,-39-4,-3-2,48-3,66-1,97-18,98-13,90 2,65 6,51 10,34 8,29 7,12 4,4 12,-16 11,-40 4,-50-3,-76 3,-93 2,-100-4,-109-5,-124-5,-128-9,-82-12,-6-9,63-5,100-2,106 3,105 2,96-8,73 1,68 2,53 5,63 6,70 5,56 5,51 7,34 15,6 9,-37 0,-66-1,-90 3,-105 6,-86 4,-89 0,-81-7,-68-8,-86-9,-56-6,-39-16,17-11,67-3,87 3,82 1,83-1,60-1,71-1,64 3,66 5,70 4,54 4,48 10,32 9,5 10,-24 1,-56-1,-83-3,-99-2,-90 4,-92 2,-80-3,-75-6,-55-5,-46-5,1-3,30-2,60-1,89-17,87-13,89-10,90-1,78 5,67 10,56 9,23 7,-20 5,-63 4,-92 6,-113 2,-109 0,-104-2,-96-4,-79-8,-50-14,-10-7,44-3,78-1,78 6,71-1,87-11,83-16,72-2,62 0,50 6,44 12,32 11,11 12,-11 15,-47 12,-66 4,-86 15,-96 10,-94 2,-91 2,-81-7,-89-10,-95-9,-59-9,-12-5,34-8,73-8,96-1,93 1,83-1,68-7,65-8,48-12,39-6,35 0,40 3,32 2,24 7,24 10,21 8,3 6,-30 6,-53 3,-80 17,-86 10,-69 8,-51 6,-42 0,-41-3,-16-8,-3-5,24-7,36-6,77-17,83-12,92-15,87-6,86-4,61 0,30 9,-6 8,-56 10,-78 3,-77 3,-82 12,-83 12,-77 17,-74 6,-71 4,-76-4,-48-9,-12-14,30-16,67-13,74-4,68-6,59-16,62-16,68-19,56-12,62-12,67-12,45 1,15 19,-3 21,-43 22,-58 20,-114 37,-129 27,-118 18,-118 11,-111 4,-76-11,-11-10,45-15,86-12,124-17,133-26,115-21,91-7,71 1,41 9,8 11,0 11,-17 8,-14 6,-27 3,-42 3,-43 0,-43 4,-57 9,-60 6,-65 7,-67-1,-54-5,-34-7,-9-5,30-5,56-3,56-2,57-12,78-25,75-22,75-16,59-3,51-1,34 5,7 12,-18 16,-49 15,-71 22,-77 20,-89 24,-78 14,-65 10,-48 0,-32-7,-3-12,7-13,26-11,43-8,45-5,42-8,41-10,33-11,29-9,33-14,17-7,3 2,-5 7,-8 10,-52 25,-84 21,-83 10,-76 9,-27 0,13-5,43-6,51-6,57-17,60-23,66-27,66-27,67-20,43-7,30-2,11 7,-1 17,-24 23,-48 23,-51 19,-47 17,-47 21,-58 29,-52 25,-50 26,-48 16,-31 10,-16-1,12-13,37-20,76-57,76-49,65-49,48-37,31-20,6 2,-8 12,-22 19,-24 19,-42 56,-42 56,-46 44,-37 28,-36 27,-16 2,-9-7,17-22,26-30,44-37,40-41,35-34,23-27,14-15,13-20,8-5,0 5,-5 8,-13 13,-20 28,-36 44,-37 47,-44 50,-39 45,-23 29,-10 19,1-1,18-28,34-37,33-36,44-68,47-62,39-59,25-37,21-25,5-10,11-3,-7 17,-16 23,-25 31,-21 33,-16 25,-10 1,2-20,7-22,10-16,5-14,9-23,2-3,7-1,-6 12,-4 18,-14 19,-10 27,-7 20,-9 12,-3 7,-6 6,-3-2,-4-4,-3-1,0 0,-2-1,0 0,0 1,0-1,1-8,0-12,-1-18,-3-16,-5-30,-9-18,-14-3,-8-13,-10-29,-5-12,0-1,1-4,2 13,1 8,6 23,7 25,5 23,5 20,7 17,3 8,1 6,-1 1,-2 0,4 6,-1-2,4 0,-1 8,-1 2,-3-3,2-3,4 1,0 1,2 4,-2-4,2 1,3 4,1 4,3-1,-2-1,-1 0,1 3,-2-2,-5-2,0-4,3 2,-2-1,-3-6,-3 5,-2 1,1 4,5 3,0 3,-2 0,-6 3,1-1,-1 0,0 1,3-4,0 4,5 2,3-3,0 0,-3-4,-3-1,-2 2,-3 1,-1 2,-1 6,-1 6,4 13,6 12,4 8,5 8,3 8,1 10,2 2,0 1,0-4,0 3,-1-3,1-4,-1-5,0-5,0-2,0 1,0 0,0 4,0-1,0 0,0 1,0 4,0 3,0 12,0 4,0-3,0-6,0-4,0-4,0-5,0 4,0 0,0 1,0-2,0-3,0 1,0-2,0-1,0 1,0 11,0 6,4 3,1 0,0-4,3-3,0 3,-1 1,-2 1,-2-1,-1-5,-1-5,-1-2,4-3,1-4,-1 2,0-1,-1 6,-1 0,-2 3,1-2,-1-4,0 5,-1-1,1 2,0-3,0-3,0-4,0 2,0-2,0 7,0 0,0-1,0 0,0-1,0-3,-4 1,-1 3,-4 3,-1 3,2-2,3-4,1 1,2-3,1 1,0 2,-2 4,-2-2,0 4,-3-1,1-4,0-4,2-4,2-3,1 2,-3-1,0 0,0 2,-3 1,0-2,2-1,1 3,2-1,1-1,2-2,-1 3,2 4,-1 1,0-3,1 2,-1-1,0 2,0-2,0-1,-4 1,-1 3,0-1,-3-2,0 1,1 3,-2 2,0 0,2 0,3 2,1 2,-3-3,0 0,1 5,1-1,2-4,0 3,2-2,0-4,0-4,0 0,-4-2,-1-1,0-3,1-2,-2 4,-1 3,1 2,-3 2,1-1,1 5,3 1,-3-4,0-3,1-5,2 2,1-1,2-1,0-2,1-2,-4-1,-1 4,-3 0,-1 4,1 1,2-2,-1-2,-1-2,2-2,-2 3,0 1,-2 3,0 4,-2 0,1-2,-2 1,2-2,3-2,-2 2,-3-5,1 0,-1 0,0-1,0 3,2 0,-2 3,-2 0,-3 2,-2 3,3-1,3-2,5-4,0-3,-3-2,1 6,-2 1,1 0,4 2,2 3,-2-2,1-2,-3-3,-3-3,1 2,1 3,0 1,1 1,-1 0,-4-2,2-4,-1 3,1-2,3-1,0-2,-3-1,1 3,-1-4,1 2,3 0,-2 0,3-1,-3-1,-3-1,1 0,3-1,-2 1,-1-1,0 0,-1 0,2 0,-1-3,-3-2,2 0,3 1,0 1,1 2,-1 0,-3 1,1 5,-1 0,-3 1,3-2,-2 4,-1-5,-1-2,1-1,12-5,27-13,25-11,41-17,20-9,13-2,9 1,-6 1,-16 7,-22 7,-22 3,-14 4,-11 4,-5 3,0 2,-14 5,-25 11,-37 10,-19 6,-14 8,-7 3,7-6,16-5,61-11,63-13,55-8,28-7,4-3,-4 2,-23 2,-29 2,-27 3,-52 9,-42 8,-32 9,-18 5,-1-2,9-6,16-14,21-20,26-24,19-17,11 1,-35 18,-44 22,-37 26,-30 23,-19 13,-1 10,18-4,27-12,33-37,36-26,29-27,22-16,20-9,13-5,-3 8,-3 15,-6 13,-12 10,-6 7,-1 7,-5 2,9-31,9-19,4-19,7-30,6-20,6-2,-4 9,-4 16,-7 14,-13 28,-23 38,-34 48,-21 37,-15 26,-2 7,2-4,6-10,29-67,29-56,26-57,23-48,26-42,8-15,-4 13,-9 28,-16 41,-16 37,-22 51,-35 68,-31 59,-16 29,-6 20,4 0,14-16,9-23,13-24,10-20,32-69,21-56,12-31,5-9,-5 10,-9 24,-41 65,-45 63,-55 67,-41 58,-36 43,-8 21,8 2,30-36,37-48,33-46,45-66,41-51,26-36,20-27,12-12,7-5,-5 10,-6 10,-9 8,-11 12,-4 5,-4 7,-8 29,-13 40,-12 34,-14 34,-14 27,-9 24,-6 6,-1-11,7-23,10-25,10-33,14-46,13-40,16-47,15-48,16-43,7-24,-5 5,-11 28,-15 36,-21 48,-33 61,-20 42,-16 34,-13 30,-4 21,-5 13,11-12,12-23,16-24,11-26,10-40,8-47,13-36,19-41,13-18,5 3,-1 18,-7 25,-8 18,-9 14,-7 7,-5 9,-2 6,-10 24,-8 18,-4 15,-2 7,-2 14,-1 4,1 0,4-4,2-1,4-6,5-4,-1-5,-1-3,1-2,-2-2,-3 7,-6 3,-3 3,-2 0,4-2,6-3,2 0,-1 0,3 3,-1 2,2 1,-4-4,-4 2,-3 2,-1-1,0-3,-1 1,1 3,-4 3,-1-2,-4 2,1 0,4-1,1-4,-1-4,6-3,2-3,8-5,26-22,35-30,41-30,44-36,43-33,43-22,24-13,14-1,-6-1,-17 5,-17-2,-22 4,-21 5,-12-3,-14 3,-8-9,-13 1,-8-8,-5-19,-6-11,-5-12,-5 3,-12-6,-4-6,-12-1,-15 22,-16 26,-12 22,-10 18,-8 21,-6 17,-4 18,-1 10,-1 6,0 9,0 10,1 9,-8 23,-6 24,-24 43,-30 40,-30 48,-30 54,-22 38,-11 23,4-4,19-11,16-17,25-36,26-38,16-33,15-28,13-26,9-16,2-12,5-8,1-9,29-74,31-69,28-56,25-45,10-28,6-18,-1 0,-13 36,-23 53,-19 57,-26 90,-49 115,-48 90,-39 65,-21 35,-7 0,19-34,28-50,28-64,58-92,60-99,47-73,40-57,14-25,6-11,-14 19,-21 34,-32 44,-32 42,-25 37,-29 44,-37 57,-43 60,-36 65,-44 67,-46 66,-38 36,-34 13,5-21,5-22,34-49,49-58,80-104,83-120,69-106,68-98,34-59,29-23,19-2,-10 27,-28 60,-45 63,-41 60,-52 67,-52 63,-52 68,-40 40,-24 33,-36 32,-16 14,6-14,28-30,36-38,48-43,66-80,64-80,57-69,46-54,22-45,-2-10,-6-6,-27 25,-35 43,-40 49,-33 57,-53 77,-54 83,-48 76,-47 54,-29 25,-7 3,8-23,31-35,41-44,46-66,54-83,52-84,46-95,28-64,18-46,-4-13,-18 21,-30 48,-29 59,-60 120,-40 107,-36 83,-25 65,-14 43,-10 23,5-1,15-26,28-44,26-50,36-66,36-76,28-73,14-49,5-26,-3-11,-14 21,-17 34,-26 61,-29 68,-18 54,-10 35,-11 36,-3 18,3-2,8-16,14-27,29-66,34-75,29-77,15-60,7-38,-4-12,-9 22,-15 41,-14 50,-29 77,-29 68,-26 61,-20 53,-16 48,-13 32,-5 3,1-7,10-27,19-37,26-51,34-74,36-71,31-68,23-60,8-36,-2-10,-10 11,-13 24,-15 34,-10 31,-11 36,-15 45,-29 74,-29 79,-22 57,-21 43,-10 14,6-3,16-36,18-41,22-44,26-84,32-88,26-78,22-70,14-45,1-1,-8 37,-15 49,-17 48,-13 46,-24 73,-22 67,-28 64,-12 36,-12 23,4-7,10-27,15-39,20-41,26-62,33-79,32-90,23-84,22-77,16-51,2-12,-4 17,-16 53,-21 61,-22 63,-22 57,-17 57,-22 63,-23 54,-24 58,-24 52,-16 35,-6 10,8-15,14-37,19-41,18-44,34-88,31-83,20-66,11-61,7-43,-5-20,-14 15,-12 42,-21 92,-37 136,-40 124,-30 101,-24 68,-1 21,10-24,24-45,23-51,23-55,19-55,17-68,23-73,23-66,19-71,10-57,-2-34,-4 4,-16 47,-17 67,-16 98,-15 89,-10 69,-8 55,-3 16,0-8,3-24,3-31,6-35,11-59,16-86,3-71,0-54,-4-33,-4-5,-4 33,-6 49,-13 84,-22 92,-23 88,-20 66,-6 34,5 11,14-19,16-33,18-48,20-78,19-91,5-76,6-54,2-34,-4-7,-8 8,-7 38,-6 47,-4 58,-3 63,-2 70,-4 57,-2 50,1 38,-3 20,0-11,2-37,2-42,2-41,1-37,5-41,6-44,2-45,-2-36,-2-38,-2-13,-2 18,-9 63,-12 61,-11 55,-8 46,-2 22,2 6,3-11,8-24,11-41,14-60,5-45,3-41,4-35,1-21,-3-7,-2-6,-3 14,-1 29,-2 34,-1 32,0 41,-9 59,-6 61,0 56,1 44,4 31,4 6,2-14,2-38,2-44,4-39,6-30,5-28,8-35,4-36,1-45,4-36,1-37,-6-10,-7 9,-7 27,-10 73,-13 83,-9 65,-1 51,2 37,1 29,3-4,0-4,-1-31,1-31,4-34,3-38,2-53,3-47,2-53,0-42,1-26,-1-5,1 17,-1 31,-3 78,-10 82,-19 74,-15 48,-7 16,0-6,7-21,10-33,12-44,19-64,21-56,16-50,12-31,1-12,-6 15,-10 19,-5 24,5-15,1-26,5-34,-5-29,-2-23,-6-5,-3 2,-4 21,-5 22,-4 28,-2 25,-3 21,0 21,-1 19,0 14,1 10,-1 2,1-15,-1-4,1 1,0 5,0 4,0 5,0-1,0-2,0-5,0-3,0-2,0 1,-4 33,-5 52,-9 40,-6 29,-6 15,2 14,1 7,6-14,6-18,6-25,4-47,7-59,8-51,5-34,1-20,1-5,-2 15,-8 53,-9 61,-8 37,-2 23,1 6,2-6,2-10,4-9,5-26,2-30,5-38,1-31,-2-17,-1 0,-3 5,-2 9,-1 16,-8 19,-16 37,-11 33,-4 16,4 10,5 0,6 1,8-5,6-6,5-4,3-2,9-13,8-38,8-35,5-33,-3-12,-5-3,-7 5,-6 15,4 17,8 17,0 11,-3 40,-8 52,-10 39,-5 17,-1-4,1-15,5-24,18-35,19-35,7-33,4-23,-2-12,-5-4,-5 4,-5 2,-3 8,-2 6,-6 9,-6 16,-5 25,-7 32,-5 28,-2 8,1-3,1-7,2-18,16-42,14-32,10-25,7-19,-1-2,-8 5,-9 8,-10 19,-8 48,-29 63,-19 65,-11 39,4-3,8-26,12-31,18-34,26-51,25-58,15-45,8-44,1-19,-7-2,-13 14,-15 26,-21 32,-28 40,-23 35,-25 27,-12 12,-2 4,8-4,14-13,15-18,11-14,11-13,5-11,1-3,3-5,-1-2,-2 14,-3 31,-2 40,-2 32,-1 15,-2-3,5-12,4-16,13-20,19-30,19-31,18-36,9-35,-3-22,-12 5,-14 13,-12 48,-10 39,-4 23,2 12,6 3,13-4,5-6,9-5,1-5,4-8,-1-7,-8 1,-16 10,-31 29,-19 20,-7 5,0-3,47-30,49-39,49-26,33-20,21-5,-7 5,-18 9,-28 14,-38 24,-51 28,-42 22,-28 13,-8 3,15-12,5 15,-3 22,6 2,3-5,7-10,7-13,31-15,47-13,33-11,28-8,13-3,3-3,-15-1,-24 0,-30 9,-26 26,-30 21,-28 24,-29 19,-18 18,-7 4,7-13,15-21,38-33,28-28,23-19,16-14,9-5,-7 8,-14 21,-15 16,-21 27,-17 15,-15 19,-12 11,-1-5,5-15,8-17,7-15,37-18,31-16,9-16,3-12,-7-8,-13 4,-15 8,-13 14,-9 13,-7 12,-4 12,-9 23,-12 12,-1-3,3-11,5-12,5-11,31-12,29-12,26-8,19-10,17-8,6-3,-9-4,-16 2,-15 2,-22 8,-27 12,-23 9,-17 2,-6 1,-8 1,28-2,29-14,21-10,21-17,11-8,2-8,2-4,-6 0,-13 4,-15 4,-8 4,-1-1,0 1,-4-3,-5 5,-5 7,4-1,4-1,11 0,-3 0,1 4,2 0,-9 1,-3-2,-1 0,-2 2,8-11,8-4,12-2,19-9,10-6,2 1,5 2,-4 5,-1 5,-10 5,-6 4,-6 3,-11 6,-4 2,-4 3,-7 5,-4 0,-1 1,-4 2,3-1,4-1,1-2,1 1,4-7,-2-4,-2 1,3-3,-3 0,2-2,-2 2,-3 5,-3 1,2 0,2 2,-3 0,4-2,5-2,-1 2,2 0,4-2,-3 3,-7 3,-3 5,-5 2,-5 3,-4 2,0 0,9 1,0 0,-2-1,-2 1,-8-1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20T09:16:12.750"/>
    </inkml:context>
    <inkml:brush xml:id="br0">
      <inkml:brushProperty name="width" value="0.08" units="cm"/>
      <inkml:brushProperty name="height" value="0.08" units="cm"/>
      <inkml:brushProperty name="ignorePressure" value="1"/>
    </inkml:brush>
    <inkml:brush xml:id="br1">
      <inkml:brushProperty name="width" value="0.08" units="cm"/>
      <inkml:brushProperty name="height" value="0.08" units="cm"/>
      <inkml:brushProperty name="color" value="#00A0D7"/>
      <inkml:brushProperty name="ignorePressure" value="1"/>
    </inkml:brush>
    <inkml:brush xml:id="br2">
      <inkml:brushProperty name="width" value="0.28" units="cm"/>
      <inkml:brushProperty name="height" value="0.28" units="cm"/>
      <inkml:brushProperty name="color" value="#E71224"/>
      <inkml:brushProperty name="ignorePressure" value="1"/>
    </inkml:brush>
    <inkml:brush xml:id="br3">
      <inkml:brushProperty name="width" value="0.04" units="cm"/>
      <inkml:brushProperty name="height" value="0.04" units="cm"/>
      <inkml:brushProperty name="color" value="#E71224"/>
      <inkml:brushProperty name="ignorePressure" value="1"/>
    </inkml:brush>
    <inkml:brush xml:id="br4">
      <inkml:brushProperty name="width" value="0.16" units="cm"/>
      <inkml:brushProperty name="height" value="0.16" units="cm"/>
      <inkml:brushProperty name="color" value="#E71224"/>
      <inkml:brushProperty name="ignorePressure" value="1"/>
    </inkml:brush>
  </inkml:definitions>
  <inkml:trace contextRef="#ctx0" brushRef="#br0">144 983,'0'4,"4"5,1 6,5 4,7 3,2 1,-2 6,-1-3,2-1,-3-1,1-1,-3 1,1 3,1 6,0 1,0-5,-3 1,-2-5</inkml:trace>
  <inkml:trace contextRef="#ctx0" brushRef="#br0" timeOffset="1715.7706">96 552,'4'0,"14"8,3 7,7 4,2 4,1 6,-2 2,0 0,-3-2,0 4,-2 3,0-1,0 3,-4 3,-2-6,1 0,-4-3,1-2,1 2,-3-1,2 3,0 4,4-1,0-3,-1 2,-1-6,0 1,-2-2,0-1,-2-1,-5-2,2 4,1 0,1 0,-4-1,-2-1,1-2,0 0,-3-1,0 0,-3 0,-1 0,0-4</inkml:trace>
  <inkml:trace contextRef="#ctx0" brushRef="#br0" timeOffset="3916.2283">0 1,'8'8,"15"15,8 12,6 7,6 10,11 8,5 2,-3-6,-12-8,-9-8,-6-3,-5-8,-5 0,-3 3,1-4,1 1,1 4,-1 0,-1 4,1-2,-3-2,1 2,2 2,1 0,2 5,1 0,1-3,1-5,-4 1,-1-6,0-4,1 2,2 1,-4-1,-5 4,0-4,2 6,2 5,-2 5,1-5,2-2,-3-1,1-4,-2-3,-5-1,-2-2,0-1,0-1,3 5,-1 4,3-2,-2 2,-1-1,-3-1,-2-2,-2-2,-2 4,0-1,4-3,1-4,-1-1,4-3,0-2,-1 1,2 2,0 1,-2-2</inkml:trace>
  <inkml:trace contextRef="#ctx0" brushRef="#br0" timeOffset="20586.4254">4937 2397,'0'4,"-9"2,-6 3,-8 0,-6 0,3 1,2-1,0-2,5 3,2 2,-1 1,-2-4,0 3,-2 2,-1-1,3 1,2-1,3 0,4 3,4-1</inkml:trace>
  <inkml:trace contextRef="#ctx0" brushRef="#br0" timeOffset="22881.0494">5152 1894,'-8'0,"-7"4,-9 6,-4 0,-2 0,0 1,2-1,0 2,2-1,1 2,1 2,-4-1,-1 1,-4-2,-1 1,3 2,1 3,2-3,2 1,-3 1,-5 2,0-2,5-1,4-3,1 0,2-2,0 1,-1 2,5 3,0-2,0 1,2 1,1-2,-2 0,-2 5,-2 4,-1 1,-1 1,-1-1,-1 0,1-1,4 0,-3-1,3 0,4 0,5-4</inkml:trace>
  <inkml:trace contextRef="#ctx0" brushRef="#br0" timeOffset="26265.9694">5344 1439,'-8'0,"-11"0,-7 0,-2 0,-1 0,1 0,-4 4,1 5,-4 6,-3 0,4 1,-4-1,0 0,3 1,-1-1,2-3,2 0,-1 2,4 2,4 0,2 0,0-2,1 0,-1 6,-4 0,-1 1,-5 0,-1 1,2 1,2-4,-2 4,1 1,-4 1,2-4,1 3,-2 1,1 1,2-4,-2 1,1 3,-3-1,5 1,-1 3,-3 1,5 0,-2-2,1-1,5-1,3-5,5-2,2-4,3-1,-1-3,3 2,-2 1,-3 4,2 2,-2-3,2 1,0-3,1 0,-1 1,1 3,4 1,2 2,-1 1,-5 1,1-4</inkml:trace>
  <inkml:trace contextRef="#ctx0" brushRef="#br1" timeOffset="-140402.2206">1247 4434,'0'0,"0"0,0 0,0 0,0 0,0 0,0 0,0 0,0 0,0 0,0 0,0 0,0 0,0 0,0 0,0 0,0 0,0 0,0 0,4 0,1-4,4-1,5-9,4-5,2-3,3-3,5-1,6 0,2 0,6-3,0-1,2-4,1 0,1 2,-3 2,-1 2,-3 6,-5 3,1 4,2 1,-1 2,1 0,3-2,3 1,6-2,3 3,0-2,1 2,-6-1,-2 2,-1 2,-4 3,-4 3,-4 1,-5 2,3 0,0 1,2-1,5 1,4-1,-2 0,-2 1,0-1,-2 0,-3 0,-2 0,-3 0,-2 4,-1 1,4 4,1 1,-1-2,0-2,-2-2,0-2,-5-1,-2 4,-1 0,2 0,1 2,5 5,2 1,1 1,-1-1,-1 1,-1-2,3 1,1 3,-1-2,-1 1,-1-2,-1-3,3 1,0-2,-4-2,-2-3,-6-1,3 2,2 5,-3 0,4-1,2 2,1-1,-1 2,1 3,3-2,5 3,5-3,4 1,7-2,7 1,2 2,4-1,-2 1,-2-2,-4-3,-2-4,-3 2,-1-1,3-1,5-2,5-2,0-1,2 0,-2-5,-7-2,-6-4,-2 0,-5-2,-2-4,1 2,1-2,2 2,2 4,4-1,7 2,2-2,2-3,0 1,-7 2,-4-1,-3 2,-5-1,-1-4,0 2,-3 2,-3-1,-1 2,4 3,-2-2,2 0,2-1,3-4,-3 0,2 0,0 1,2 3,-3-1,-4 2,-4 1,-4 0,1-5,5 2,7-3,14 1,8 4,3 2,2 3,-3 3,-9 0,-5 1,-8 1,-7-1,-2 1,1-1,3 0,-1 1,1-1,2 0,2 0,-2 0,0 0,1 0,-2 4,0 1,-3 0,-3-1,-4-1,-2 3,-3 1,-5 2,-1 1,-1-2,-3 2,0-1,-3-2,1 2,-2 0,2-2,2-3,-1 3,1 4,-3 0,2-1,2 1,-2-2,2-1,-3 1,0 0,3 2,3-1,1 2,2-1,6 2,1-2,5 2,4 3,4-2,-1 1,0-2,2 1,10-2,8 1,9 2,15 3,7-1,-2-1,-5-1,-9-5,-9-3,-3-3,-1-3,1 0,-2-2,1 1,-3-1,-2-4,0-1,-6-3,2-1,-6-2,-2-4,0 2,3-2,6-2,6-1,9-3,8-1,-8 4,-17 4</inkml:trace>
  <inkml:trace contextRef="#ctx0" brushRef="#br2" timeOffset="-64985.4555">5032 2996,'-4'4,"-1"5,-4 6,-1 4,-2-2,0 2,3 0,-1 2,-4 1,2 1,-2-3,1-2,-1 5,-1-1,0-1,0 0,2 5,-1 2,-2-4,2-2,3 0,-1 0,-2 4,-3 6,-6 6,-4 0,2-2,3-7,0-5,3 3,2-1,0 5,-3 0,4 0,-1-6,4-3,-1-2,-2-3,2-1,3 5,-1-1,-2-4,-2-1,0 2,4 1,0 2,-3 2,2 1,-1 1,1 0,0 0,-7 1,0 3,0-2,-1-3,-1 0,3 0,5 0,9-4,5-1,7-4,2 1,3-4,5 2,-2 2,2-2,1-2,2 0,6-1,2 1,1 0,-1-3,-1-3,8-1,1-3,3 0,-1-1,-3-1,-4 1,-2-1,6 1,0 0,-1 0,-2-1,-3 1,-1 0,-3 0,-1 0,0 0,0 1,-1-1,1 0,-1 0,5 0,1 0,4-5,1 0,-2 0,-2 1,-2 1,-2 1,-1 1,-1 1,0 0,0 0,-1 0,1 0,-1 0,1 0,0 1,0-1,0 0,0-4,0-2,0 1,-4 1</inkml:trace>
  <inkml:trace contextRef="#ctx0" brushRef="#br2" timeOffset="-60450.4908">5080 3092,'0'4,"0"9,0 7,0 4,0 2,0 1,0-1,0 0,0 0,0-1,0-1,4-4,2 3,3-3,1 3,2 3,3 0,4 0,-2 3,0 2,2-1,1-2,-2 0,-5-3,0-4,-2-2,0-4,-1-1,2 1,-1 3,-3 2,2 6,-1 2,2-3,-1-2,-2-1,-3 0,3 0,-1 1,3-4,-1 3,3 7,3 1,-1 0,-2 4,0 3,-2 0,2-6,-2-5,2-2,-1-6</inkml:trace>
  <inkml:trace contextRef="#ctx0" brushRef="#br2" timeOffset="-54310.7916">5184 3451,'-5'0,"-12"10,-8 9,-10 11,1 5,6 3,8-1,2-2,0-1,2 4,4 0,4-1,3-2,-2-1,0-2,1-2,-4-5,-4 4,-1 1,-3 5,3 3,-3 0,-2-2,2-2,-2-1,-1-2,-3 0,2-1,6 0,0-6,-3-1,-2-5,-9 5,-3-2,3 1,2-3,-5 0,4-13,6-14,18-9,14-13,6-5,6-3,3 5,-1 4,0 6,-4 2,-5 0,0-2,3 3,-1-1,1 0,3 2,8-6,10-3,9 2,-5 2,2 4,-2 0,-8-1,-4-2,-3 3,-1-1,6-6,2-5,-4-1,-3 0,-1 5,-4 3,-1 0,-4 9,-5 14,-5 15,-3 18,-8 12,-2 10,-7-4,-5-1,0-3,4-4,-2-4,2-3,4-3,-2 4,-3 2,0 3,2 1,5-1,-3-3,2-3,-4-1,1-2,-3-6,-3-2,-5-5,-3-6,3-9,0-16,0-6,2-4,6-4,5-2,4-7,9-2,8 1,8 1,0 1,3 8,2 7,7 8,4 0,-5-2,4 1,0-3,-5-3,-2 1,-2-1,-4-3,5-7,2 1,2 5,1 17,0 14,-5 11,-2 13,-5 6,-1 6,-3 6,-4 0,-5-4,-2-4,-3-5,0-3,-7-2,-7 3,-11-4,-7-7,-3-8,-1-7,5-9,3-11,7-8,5-5,6-10,5-4,3 0,1-5,6 1,2 2,5 8,5 14,4 16,5 13,1 15,-3 8,-6 3,-1 6,1 5,3-4,-3-6,-4-4,0-7,-2-9</inkml:trace>
  <inkml:trace contextRef="#ctx0" brushRef="#br2" timeOffset="-51045.9775">5203 3427,'-5'0,"-7"0,-6 5,-6 7,2 6,0 11,2 5,6 2,0 5,2 1,3-2,3-3,-2-7,0-4,1-1,-3 5,1 3,0 6,4 1,-4-6,0-4,-4-1,-4-2,1 1,-3 5,-8 8,1 1,0-6,3-19,7-23,11-16,11-19,9-7,3-2,-2 4,-3 4,0 9,-11 20,-12 18,-9 13,-6 9,-4 9,-3-1,0-1,0-2,0-1,-4 0,3-1,3 0,-4-1,-1 1,-5 0,-1-1,7-4</inkml:trace>
  <inkml:trace contextRef="#ctx0" brushRef="#br2" timeOffset="-47534.4101">4841 3571</inkml:trace>
  <inkml:trace contextRef="#ctx0" brushRef="#br2" timeOffset="-46366.6142">4966 3307,'0'10,"0"9,-6 11,-5 11,-8 3,1-1,-3 3,-2-1,3-4,-1-3,4-4,4-1,0 3,1 0,-1 5,0 0,-1 4,-5 4,-3-2,1-2,5-5,5-4,-1-3,-3-2,1 4,2 1,4-5</inkml:trace>
  <inkml:trace contextRef="#ctx0" brushRef="#br2" timeOffset="-45189.1428">4723 3858,'-5'10,"-2"9,-4 1,-12 7,0 4,-8 2,2-4</inkml:trace>
  <inkml:trace contextRef="#ctx0" brushRef="#br2" timeOffset="-44368.3053">4463 4122,'0'5,"-5"7,-7 6,-1 0</inkml:trace>
  <inkml:trace contextRef="#ctx0" brushRef="#br2" timeOffset="-39220.8873">5080 2972,'0'4,"4"5,6 10,0 9,4 5,2-4,0-3,0-1,-2-2,0 1,3-1,-3 0,-3 0,1 5,-2 1,1-4,0 2,1 4,-2 2,-1 2,1-4,-1 1,-3 2,3 1,-1-2,-1-3,-2-2,2 2,0 0,-2-1,4-1,-1-2,-2 0,-1-2,-2 0,3 0,0 0,-1 0,3-1,0 1,-1 0,2-4,-1-2,-1 1,-2 1,-2 1,3 1,0 1,-1 1,3-4,0-2,-1 2,-2 0,-2 1,-1 1,-2-3</inkml:trace>
  <inkml:trace contextRef="#ctx0" brushRef="#br2" timeOffset="-31565.7839">4290 4482,'8'0,"7"0,9 4,4 2,2 3,4 5,0-1,-2-2,-2-3,2-2,0-4,-2 0,-1-2,-3-1,0 5,-2 1,4-1,1 0,4-1,0-1,-1-1,-2-1,-2 0,-2 0,-1 0,-1-1,0 1,0 0,-1 0,1 0,-1 0,5 0,2 0,-1 0,3 0,0 0,3 0,4 0,-1-4,-3-1,-3-1,-3 2,-2 1,-6-3,-3-4,-4-5,-4-4,-4-3,-3-1,-3-1,0-1,-1 0,0 0,1 1,-1-1,1 1,-1 0,1 0,0 0,0 0,0 0,0 0,0 0,-4 0,-1 0,-4 4,-1 2,2-1,-2 3,0 1,3-2,2-2,-2 2,0 1,1-2,2-2,1-1,2-2,0 0,-3-1,-1 0,0 0,1-1,1 1,2 0,0 0,0 0,1 0,1 0,-1 0,-4 4,-5-3,-2-1,-2-1,-4 0,2 0,-1 4,2 2,3 0,0-1,2-1,2-1,-2 3,1 1,2-1,2-5,-3-3,0 0,-3 0,-3 4,-1 3,4 0,2-1,-1 4,-3 0,0 4</inkml:trace>
  <inkml:trace contextRef="#ctx0" brushRef="#br0" timeOffset="44512.9072">5704 4433,'4'12,"5"13,10 9,5 8,7 5,7 2,0 1,10 4,6-2,9-3,2-1,7-1,15 4,22 6,16 1,12 3,3-1,-11-6,-14-9,-23-7,-23-11,-20-10,-5-3,-6-4,-2-1,2 0,-6 1,-1 0,8 1,0 0,11 1,8 3,7 8,-4-1,1 4,1 2,-6 0,-8-5,-9-5,-6-7,-10-1,-1 2,1 3,-1-1,1 1,-1 3,1 1,4 10,5 17,2 4,-2-2,-6-5,-7-6,-4-5,0 0,1-1,-2-2,0 2,-2 0,1 3,-3 4,-2-1,-3 2,-3-2,-2 1,0-2,-1 2,-1-3,0 2,1-2,-1-2,1 0,0 0,0-2,0 2,0-1,0 2,-4 0,-1-2,-1-2,2-3,1-1,-3-1,-4-1,-5 3,-4 6,1 2,1-2,-3 1,0 5,-2-6,3 0,1 3,-1-1,-1-2,3 1,0-1,-5-2,1-2,0 2,0-4,-2 1,5 0,-4 0,-2-1,3-2,1 4,0 1,0-5,2-2,5-2,0-3,3-6</inkml:trace>
  <inkml:trace contextRef="#ctx0" brushRef="#br3" timeOffset="1.08106E6">5193 2752,'0'8,"0"11,0 5,4 0,5 2,14 6,1 1,6 3,6-1,0-2,-2 1,-3-5,-2-8,-7-3,-6-1,-7 1,0 1,-2 1,-2 2,1-4,1 4,-1 2,2 0,0 1,-2-1,-1 5,2 4,-1 1,0-1,2-3,0-2,-1-2,1-6,1 7,-3 1,3 1,-1-1,-1-1,-3-1,-1-2,3 0,0 0,3 3,0 1,2-4,0-6</inkml:trace>
  <inkml:trace contextRef="#ctx0" brushRef="#br4" timeOffset="1.10065E6">5216 2869,'4'0,"2"8,3 7,0 8,3 9,3 2,-1 0,-3-2,-3-3,-3-2,-2-1,2-6,0-2,-1 0,4-4,-1 1,4 1,2 2,5-2,2 0,-2 2,0-3,-8-11,-8-15,-10-13,-2-7,-1-2,3 1,2 2,2 2,2-2,1-1,1 3,0 16,5 19,0 20,5 6,-1 4,3 1,3 1,0-2,0-3,-2-3,1-3,2 1,-2 0,-3-1,-4 3,-3 0,2 2,0 0,-1-2,-1-2,2-2,0-1,4-2,-1 3,3 5,-1 1,1 3,3-1,-1-2,1-7,-2-4,-3-1,-4-1,2 0,-1 1,2-3,0-1,3 5,-2 3,2-4,3-1,-1 1,-3 0,1 4,2-2,2 4,-1 0,1 0,-2 0,0-2,2-4,-2-2,-4-1,2-3,1-4,0 0,-4 3,2-2,-10 1,-16 2,-14 0,-6-4,-1-4,2-2,-1-3,-3-1,1-1,-1 3,2 2,-1 3,2 1,3 2,-1 0,1 2,14-2,14-2,12-7,8-3,6-6,6-6,3 0,5 1,-1 4,-6-2,-4-2,-2 0,-2 3,1-2,0 2,-12 2,-12 2,-8 6,-12 7,-5 2,-3 3,1-1,-4-2,1-2,13-4,18-1,13-6,13-7,5 0,-2-4,3 1,-1 3,-5-1,-3-3,-5-2,-14-3,-11-2,-8-2,-1-4,-2-2,2-4,4-4,5 0,3 2,2 4,3 10,0 34,1 17,0 12,-1 3,1 2,-1 0,-3-7,-3-7,-3-1,0-13,5-19,8-17,2-9,5-9,4-9,0-3,-3 5,0 7,3 27,2 15,-1 9,-4 7,-8-1,-28-16,-30-21,-25-20,-12-15,-2-8,3-6,5-3,9 5,17 9,19 10,12 8,7 7,8-1,0-3,0 0,2-2,3-4,2 1,3-1,1-3,2-1,0 2,1-4,3 1,2 5,3 4,1 0,2 6,-1 4,-2 1,5 2,4 0,4-1,1 0,1 3,4 6,2 4,-1 4,-1 3,-2 5,0 7,-2 1,-4-4,-6-9,-9-7,-6-10,-2-6,-1-2,-3 2,-6 7,1 2,-2 3,1 1,-1 1,2 0,-1-3,2-3,2-2,-1-3,2 0,-3 2,2 2,-3-1,-3 3,2 0,-2 4,2-2,4-1,-2 2,-6 6,0 10,-2 11,0 7,1 5,5 1,5 0,-1 4,1 0,2-1,3-2,1-13,9-17,7-13,2-7,1-4,2 2,-1 13,-9 9,-10 13,-4 7,-6 6,0 2,-3 5,1 1,3-1,3-2,3 3,2-1,1-2,-3 3,-1-1,1-1,0-2,2-2,0-17,2-18,-1-15,1-8,1-3,-1 2,4 1,1 3,1-1,-2-1,-1 2,-2 2,0 1,0 1,-1-2,0-2,-9 13,-1 13,-1 10,3 9,2 9,3 9,-3 2,0-2,1 3,1-2,2-3,0-2,2-3,0-2,0-10,0-10,0-11,4-11,6-12,4-5,1 0,-3-2,0 1,7 6,8 8,3 8,4-2,1 2,-2 2,-3 4,2 11,-1 13,3 6,-1 5,-6 1,-4-1,-1-5,-5-2,-5-1,-5 0,-11-7,-5-14,-6-10,-3-4,1 4,4 13,3 10,4 6,3 5,2-6,1-14,0-11,1-4</inkml:trace>
  <inkml:trace contextRef="#ctx0" brushRef="#br4" timeOffset="1.10582E6">5497 3032,'0'8,"0"6,0 5,0 4,0 5,0 2,0 0,0-2,0 0,4 1,5 9,1 2,3-3,-1-3,-2-3,-3-4,-3-1,2-2,0-1,3-1,4 5,4 5,2-3,-1-2,-4-2,-1-5,-2-2,-3-1,-3 2,-2 1,2 1,0 1,0 1,2 0,5 1,0-1,-3 1,-2-1,2-3,-1-2,2 0,-1 6,3-3,2 5,0 0,1-3,-2-2,0 3,3-2,-2-1,1-4,-2-1,-4 1,1 5,3 3,-1-2</inkml:trace>
  <inkml:trace contextRef="#ctx0" brushRef="#br4" timeOffset="1.10747E6">5566 3032,'0'4,"0"5,0 9,0 10,0 3,0 1,0-1,0-2,0-2,0-1,0-2,0-1,4-3,1-3,0 5,3 2,1 6,-3 0,-1 0,3-1,-1-2,2-1,5 2,-1 5,1 5,3 3,-2-1,1-3,-3-4,-3-4,0 1,3 4,3 4,2 3,-1 2,0-5,-2-10</inkml:trace>
  <inkml:trace contextRef="#ctx0" brushRef="#br4" timeOffset="1.10998E6">5624 3020,'-5'0,"-6"0,-7-5,-5-1,-4 0,4-4,-6-6,-1-4,3-4,2-3,0-1,4-2,1 0,-1 0,-2 0,3 0,0 0,3 1,5 0,4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98E48-3D5B-4B68-AA13-A231973ADF7B}" type="datetimeFigureOut">
              <a:rPr lang="fr-FR" smtClean="0"/>
              <a:t>15/05/2018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F68F3E-AB29-4D67-9FF3-430353FE14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756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On </a:t>
            </a:r>
            <a:r>
              <a:rPr lang="en-US" altLang="zh-CN" err="1"/>
              <a:t>peut</a:t>
            </a:r>
            <a:r>
              <a:rPr lang="en-US" altLang="zh-CN"/>
              <a:t> faire </a:t>
            </a:r>
            <a:r>
              <a:rPr lang="en-US" altLang="zh-CN" err="1"/>
              <a:t>quelque</a:t>
            </a:r>
            <a:r>
              <a:rPr lang="en-US" altLang="zh-CN"/>
              <a:t> chose sur big-data après nous </a:t>
            </a:r>
            <a:r>
              <a:rPr lang="en-US" altLang="zh-CN" err="1"/>
              <a:t>avons</a:t>
            </a:r>
            <a:r>
              <a:rPr lang="en-US" altLang="zh-CN"/>
              <a:t> </a:t>
            </a:r>
            <a:r>
              <a:rPr lang="en-US" altLang="zh-CN" err="1"/>
              <a:t>un certain</a:t>
            </a:r>
            <a:r>
              <a:rPr lang="en-US" altLang="zh-CN"/>
              <a:t> </a:t>
            </a:r>
            <a:r>
              <a:rPr lang="en-US" altLang="zh-CN" err="1"/>
              <a:t>nombre</a:t>
            </a:r>
            <a:r>
              <a:rPr lang="en-US" altLang="zh-CN"/>
              <a:t> de photos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en-US" altLang="zh-CN" err="1"/>
              <a:t>je</a:t>
            </a:r>
            <a:r>
              <a:rPr lang="en-US" altLang="zh-CN"/>
              <a:t> ne </a:t>
            </a:r>
            <a:r>
              <a:rPr lang="en-US" altLang="zh-CN" err="1"/>
              <a:t>sais</a:t>
            </a:r>
            <a:r>
              <a:rPr lang="en-US" altLang="zh-CN"/>
              <a:t> pas </a:t>
            </a:r>
            <a:r>
              <a:rPr lang="en-US" altLang="zh-CN" err="1"/>
              <a:t>si</a:t>
            </a:r>
            <a:r>
              <a:rPr lang="en-US" altLang="zh-CN"/>
              <a:t> </a:t>
            </a:r>
            <a:r>
              <a:rPr lang="en-US" altLang="zh-CN" err="1"/>
              <a:t>il</a:t>
            </a:r>
            <a:r>
              <a:rPr lang="en-US" altLang="zh-CN"/>
              <a:t> </a:t>
            </a:r>
            <a:r>
              <a:rPr lang="en-US" altLang="zh-CN" err="1"/>
              <a:t>est</a:t>
            </a:r>
            <a:r>
              <a:rPr lang="en-US" altLang="zh-CN"/>
              <a:t> correct </a:t>
            </a:r>
            <a:r>
              <a:rPr lang="en-US" altLang="zh-CN" err="1"/>
              <a:t>parce</a:t>
            </a:r>
            <a:r>
              <a:rPr lang="en-US" altLang="zh-CN"/>
              <a:t> que </a:t>
            </a:r>
            <a:r>
              <a:rPr lang="en-US" altLang="zh-CN" err="1"/>
              <a:t>j'ai</a:t>
            </a:r>
            <a:r>
              <a:rPr lang="en-US" altLang="zh-CN"/>
              <a:t> </a:t>
            </a:r>
            <a:r>
              <a:rPr lang="en-US" altLang="zh-CN" err="1"/>
              <a:t>juste</a:t>
            </a:r>
            <a:r>
              <a:rPr lang="en-US" altLang="zh-CN"/>
              <a:t> que les bases de la base de </a:t>
            </a:r>
            <a:r>
              <a:rPr lang="en-US" altLang="zh-CN" err="1"/>
              <a:t>données</a:t>
            </a:r>
            <a:r>
              <a:rPr lang="en-US" altLang="zh-CN"/>
              <a:t>. et </a:t>
            </a:r>
            <a:r>
              <a:rPr lang="en-US" altLang="zh-CN" err="1"/>
              <a:t>aussi</a:t>
            </a:r>
            <a:r>
              <a:rPr lang="en-US" altLang="zh-CN"/>
              <a:t> </a:t>
            </a:r>
            <a:r>
              <a:rPr lang="en-US" altLang="zh-CN" err="1"/>
              <a:t>maintenant</a:t>
            </a:r>
            <a:r>
              <a:rPr lang="en-US" altLang="zh-CN"/>
              <a:t> on a </a:t>
            </a:r>
            <a:r>
              <a:rPr lang="en-US" altLang="zh-CN" err="1"/>
              <a:t>pas</a:t>
            </a:r>
            <a:r>
              <a:rPr lang="en-US" altLang="zh-CN"/>
              <a:t> les images, </a:t>
            </a:r>
            <a:r>
              <a:rPr lang="en-US" altLang="zh-CN" err="1"/>
              <a:t>donc</a:t>
            </a:r>
            <a:r>
              <a:rPr lang="en-US" altLang="zh-CN"/>
              <a:t> </a:t>
            </a:r>
            <a:r>
              <a:rPr lang="en-US" altLang="zh-CN" err="1"/>
              <a:t>c'est</a:t>
            </a:r>
            <a:r>
              <a:rPr lang="en-US" altLang="zh-CN"/>
              <a:t> </a:t>
            </a:r>
            <a:r>
              <a:rPr lang="en-US" altLang="zh-CN" err="1"/>
              <a:t>juste</a:t>
            </a:r>
            <a:r>
              <a:rPr lang="en-US" altLang="zh-CN"/>
              <a:t> </a:t>
            </a:r>
            <a:r>
              <a:rPr lang="en-US" altLang="zh-CN" err="1"/>
              <a:t>une</a:t>
            </a:r>
            <a:r>
              <a:rPr lang="en-US" altLang="zh-CN"/>
              <a:t> idée. </a:t>
            </a:r>
            <a:endParaRPr lang="zh-CN"/>
          </a:p>
          <a:p>
            <a:r>
              <a:rPr lang="en-US" altLang="zh-CN"/>
              <a:t>information sur </a:t>
            </a:r>
            <a:r>
              <a:rPr lang="en-US" altLang="zh-CN" err="1"/>
              <a:t>caméra</a:t>
            </a:r>
            <a:r>
              <a:rPr lang="en-US" altLang="zh-CN"/>
              <a:t> : date, time, photo </a:t>
            </a:r>
            <a:endParaRPr lang="zh-CN"/>
          </a:p>
          <a:p>
            <a:r>
              <a:rPr lang="en-US" altLang="zh-CN">
                <a:solidFill>
                  <a:srgbClr val="FFFFFF"/>
                </a:solidFill>
              </a:rPr>
              <a:t> </a:t>
            </a:r>
            <a:endParaRPr lang="zh-CN"/>
          </a:p>
          <a:p>
            <a:r>
              <a:rPr lang="en-US" altLang="zh-CN"/>
              <a:t>information qui </a:t>
            </a:r>
            <a:r>
              <a:rPr lang="en-US" altLang="zh-CN" err="1"/>
              <a:t>est</a:t>
            </a:r>
            <a:r>
              <a:rPr lang="en-US" altLang="zh-CN"/>
              <a:t> </a:t>
            </a:r>
            <a:r>
              <a:rPr lang="en-US" altLang="zh-CN" err="1"/>
              <a:t>enregistré</a:t>
            </a:r>
            <a:r>
              <a:rPr lang="en-US" altLang="zh-CN"/>
              <a:t> </a:t>
            </a:r>
            <a:r>
              <a:rPr lang="en-US" altLang="zh-CN" err="1"/>
              <a:t>manuel</a:t>
            </a:r>
            <a:r>
              <a:rPr lang="en-US" altLang="zh-CN"/>
              <a:t> : id, habitats </a:t>
            </a:r>
            <a:r>
              <a:rPr lang="en-US" altLang="zh-CN" err="1"/>
              <a:t>écologique</a:t>
            </a:r>
            <a:r>
              <a:rPr lang="en-US" altLang="zh-CN"/>
              <a:t> , type de </a:t>
            </a:r>
            <a:r>
              <a:rPr lang="en-US" altLang="zh-CN" err="1"/>
              <a:t>l'eau</a:t>
            </a:r>
            <a:r>
              <a:rPr lang="en-US" altLang="zh-CN"/>
              <a:t>, </a:t>
            </a:r>
            <a:endParaRPr lang="zh-CN"/>
          </a:p>
          <a:p>
            <a:r>
              <a:rPr lang="en-US" altLang="zh-CN">
                <a:solidFill>
                  <a:srgbClr val="FFFFFF"/>
                </a:solidFill>
              </a:rPr>
              <a:t> </a:t>
            </a:r>
            <a:endParaRPr lang="zh-CN"/>
          </a:p>
          <a:p>
            <a:r>
              <a:rPr lang="en-US" altLang="zh-CN"/>
              <a:t>information après </a:t>
            </a:r>
            <a:r>
              <a:rPr lang="en-US" altLang="zh-CN" err="1"/>
              <a:t>analyse</a:t>
            </a:r>
            <a:r>
              <a:rPr lang="en-US" altLang="zh-CN"/>
              <a:t> : </a:t>
            </a:r>
            <a:r>
              <a:rPr lang="en-US" altLang="zh-CN" err="1"/>
              <a:t>biodiversité</a:t>
            </a:r>
            <a:r>
              <a:rPr lang="en-US" altLang="zh-CN"/>
              <a:t>(type de </a:t>
            </a:r>
            <a:r>
              <a:rPr lang="en-US" altLang="zh-CN" err="1"/>
              <a:t>l'animé</a:t>
            </a:r>
            <a:r>
              <a:rPr lang="en-US" altLang="zh-CN"/>
              <a:t>), lieu, season, </a:t>
            </a:r>
            <a:endParaRPr lang="zh-CN"/>
          </a:p>
          <a:p>
            <a:r>
              <a:rPr lang="en-US" altLang="zh-CN">
                <a:solidFill>
                  <a:srgbClr val="FFFFFF"/>
                </a:solidFill>
              </a:rPr>
              <a:t> </a:t>
            </a:r>
            <a:endParaRPr lang="zh-CN"/>
          </a:p>
          <a:p>
            <a:r>
              <a:rPr lang="en-US" altLang="zh-CN">
                <a:solidFill>
                  <a:srgbClr val="FFFFFF"/>
                </a:solidFill>
              </a:rPr>
              <a:t>information sur les </a:t>
            </a:r>
            <a:r>
              <a:rPr lang="en-US" altLang="zh-CN" err="1">
                <a:solidFill>
                  <a:srgbClr val="FFFFFF"/>
                </a:solidFill>
              </a:rPr>
              <a:t>capteur</a:t>
            </a:r>
            <a:r>
              <a:rPr lang="en-US" altLang="zh-CN">
                <a:solidFill>
                  <a:srgbClr val="FFFFFF"/>
                </a:solidFill>
              </a:rPr>
              <a:t>: depth, longitude , latitude ,</a:t>
            </a:r>
            <a:r>
              <a:rPr lang="en-US" altLang="zh-CN" err="1">
                <a:solidFill>
                  <a:srgbClr val="FFFFFF"/>
                </a:solidFill>
              </a:rPr>
              <a:t>température</a:t>
            </a:r>
            <a:r>
              <a:rPr lang="en-US" altLang="zh-CN">
                <a:solidFill>
                  <a:srgbClr val="FFFFFF"/>
                </a:solidFill>
              </a:rPr>
              <a:t> ,</a:t>
            </a:r>
            <a:r>
              <a:rPr lang="en-US" altLang="zh-CN" err="1">
                <a:solidFill>
                  <a:srgbClr val="FFFFFF"/>
                </a:solidFill>
              </a:rPr>
              <a:t>acidité</a:t>
            </a:r>
            <a:r>
              <a:rPr lang="en-US" altLang="zh-CN">
                <a:solidFill>
                  <a:srgbClr val="FFFFFF"/>
                </a:solidFill>
              </a:rPr>
              <a:t> ,</a:t>
            </a:r>
            <a:r>
              <a:rPr lang="en-US" altLang="zh-CN" err="1">
                <a:solidFill>
                  <a:srgbClr val="FFFFFF"/>
                </a:solidFill>
              </a:rPr>
              <a:t>turbidité</a:t>
            </a:r>
            <a:r>
              <a:rPr lang="en-US" altLang="zh-CN">
                <a:solidFill>
                  <a:srgbClr val="FFFFFF"/>
                </a:solidFill>
              </a:rPr>
              <a:t> </a:t>
            </a:r>
            <a:r>
              <a:rPr lang="en-US" altLang="zh-CN" err="1">
                <a:solidFill>
                  <a:srgbClr val="FFFFFF"/>
                </a:solidFill>
              </a:rPr>
              <a:t>etc</a:t>
            </a:r>
            <a:r>
              <a:rPr lang="en-US" altLang="zh-CN">
                <a:solidFill>
                  <a:srgbClr val="FFFFFF"/>
                </a:solidFill>
              </a:rPr>
              <a:t> </a:t>
            </a:r>
            <a:endParaRPr lang="zh-CN"/>
          </a:p>
          <a:p>
            <a:r>
              <a:rPr lang="en-US" altLang="zh-CN">
                <a:solidFill>
                  <a:srgbClr val="FFFFFF"/>
                </a:solidFill>
              </a:rPr>
              <a:t> </a:t>
            </a:r>
            <a:endParaRPr lang="zh-CN"/>
          </a:p>
          <a:p>
            <a:r>
              <a:rPr lang="en-US" altLang="zh-CN"/>
              <a:t>on </a:t>
            </a:r>
            <a:r>
              <a:rPr lang="en-US" altLang="zh-CN" err="1"/>
              <a:t>peut</a:t>
            </a:r>
            <a:r>
              <a:rPr lang="en-US" altLang="zh-CN"/>
              <a:t> </a:t>
            </a:r>
            <a:r>
              <a:rPr lang="en-US" altLang="zh-CN" err="1"/>
              <a:t>utiliser</a:t>
            </a:r>
            <a:r>
              <a:rPr lang="en-US" altLang="zh-CN"/>
              <a:t> des databases </a:t>
            </a:r>
            <a:r>
              <a:rPr lang="en-US" altLang="zh-CN" err="1"/>
              <a:t>existant</a:t>
            </a:r>
            <a:r>
              <a:rPr lang="en-US" altLang="zh-CN"/>
              <a:t> </a:t>
            </a:r>
            <a:r>
              <a:rPr lang="en-US" altLang="zh-CN" err="1"/>
              <a:t>comme</a:t>
            </a:r>
            <a:r>
              <a:rPr lang="en-US" altLang="zh-CN"/>
              <a:t> </a:t>
            </a:r>
            <a:r>
              <a:rPr lang="en-US" altLang="zh-CN" err="1"/>
              <a:t>OpenStreetMap</a:t>
            </a:r>
            <a:r>
              <a:rPr lang="en-US" altLang="zh-CN"/>
              <a:t>(OSM) pour </a:t>
            </a:r>
            <a:r>
              <a:rPr lang="en-US" altLang="zh-CN" err="1"/>
              <a:t>obtenir</a:t>
            </a:r>
            <a:r>
              <a:rPr lang="en-US" altLang="zh-CN"/>
              <a:t> le lieu ,car </a:t>
            </a:r>
            <a:r>
              <a:rPr lang="en-US" altLang="zh-CN" err="1"/>
              <a:t>il</a:t>
            </a:r>
            <a:r>
              <a:rPr lang="en-US" altLang="zh-CN"/>
              <a:t> </a:t>
            </a:r>
            <a:r>
              <a:rPr lang="en-US" altLang="zh-CN" err="1"/>
              <a:t>est</a:t>
            </a:r>
            <a:r>
              <a:rPr lang="en-US" altLang="zh-CN"/>
              <a:t> open source </a:t>
            </a:r>
            <a:endParaRPr lang="zh-CN"/>
          </a:p>
          <a:p>
            <a:r>
              <a:rPr lang="en-US" altLang="zh-CN"/>
              <a:t>on a </a:t>
            </a:r>
            <a:r>
              <a:rPr lang="en-US" altLang="zh-CN" err="1"/>
              <a:t>besoin</a:t>
            </a:r>
            <a:r>
              <a:rPr lang="en-US" altLang="zh-CN"/>
              <a:t> le </a:t>
            </a:r>
            <a:r>
              <a:rPr lang="en-US" altLang="zh-CN" err="1"/>
              <a:t>technologie</a:t>
            </a:r>
            <a:r>
              <a:rPr lang="en-US" altLang="zh-CN"/>
              <a:t> de reconnaissance </a:t>
            </a:r>
            <a:r>
              <a:rPr lang="en-US" altLang="zh-CN" err="1"/>
              <a:t>d'image</a:t>
            </a:r>
            <a:r>
              <a:rPr lang="en-US" altLang="zh-CN"/>
              <a:t> pour </a:t>
            </a:r>
            <a:r>
              <a:rPr lang="en-US" altLang="zh-CN" err="1"/>
              <a:t>distinguer</a:t>
            </a:r>
            <a:r>
              <a:rPr lang="en-US" altLang="zh-CN"/>
              <a:t> le type de </a:t>
            </a:r>
            <a:r>
              <a:rPr lang="en-US" altLang="zh-CN" err="1"/>
              <a:t>biologique</a:t>
            </a:r>
            <a:r>
              <a:rPr lang="en-US" altLang="zh-CN"/>
              <a:t> par </a:t>
            </a:r>
            <a:r>
              <a:rPr lang="en-US" altLang="zh-CN" err="1"/>
              <a:t>contraste</a:t>
            </a:r>
            <a:r>
              <a:rPr lang="en-US" altLang="zh-CN"/>
              <a:t> avec la base de </a:t>
            </a:r>
            <a:r>
              <a:rPr lang="en-US" altLang="zh-CN" err="1"/>
              <a:t>données</a:t>
            </a:r>
            <a:r>
              <a:rPr lang="en-US" altLang="zh-CN"/>
              <a:t> </a:t>
            </a:r>
            <a:r>
              <a:rPr lang="en-US" altLang="zh-CN" err="1"/>
              <a:t>existante</a:t>
            </a:r>
            <a:endParaRPr lang="zh-CN" err="1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F68F3E-AB29-4D67-9FF3-430353FE140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240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2EE86D-B0AD-4C85-BACF-2BEEC7AE5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FF600C-2346-4832-AC5B-882DEF7E5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85A4B3-5617-43A5-B658-08478D9CB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10374-71A5-42D8-ABAE-DA64CD11D442}" type="datetime1">
              <a:rPr lang="fr-FR" smtClean="0"/>
              <a:t>15/05/2018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B5BE12-0C3E-492D-93C1-5B53C948B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30F7B2-540E-4B85-8035-024E04A8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1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1F2CD-0ECC-4EB6-A833-FD7BA121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75E0BFB-2C9D-45F8-AB25-84AF64494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4E4645-04FC-4578-8B8D-668EFE10C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ED3C-F1B6-482A-965E-9EF2BE435ED4}" type="datetime1">
              <a:rPr lang="fr-FR" smtClean="0"/>
              <a:t>15/05/2018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6F3FD6-4DBE-4DA6-9A29-F7F943CDC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BE7BED-BA5C-47A3-B633-83163CAF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76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38E3976-7EF2-467A-89C5-46157EA3F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655767-3B57-4589-B418-DB5B36753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07C6C9-69BB-4F0D-B34F-79813B085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07399-FC3B-48F4-AA00-DE05842576AC}" type="datetime1">
              <a:rPr lang="fr-FR" smtClean="0"/>
              <a:t>15/05/2018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9B2B2F-C23A-4412-A7D9-00EAE990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1CFDCE-A803-47FD-8B8D-0760939D5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614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1E0189-7C79-4ED1-B565-C65506D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B09174-E92F-4A7E-A863-131A6A866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0B16C7-E616-4FA1-8ABD-AE10958DF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6B3D9-3F64-41EA-A612-5F836D3E7A6E}" type="datetime1">
              <a:rPr lang="fr-FR" smtClean="0"/>
              <a:t>15/05/2018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8BD883-F779-45D8-B41B-7F8D198A8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285287-2A64-466B-81B9-788DC3EAE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6795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3004EA-264C-4BE0-AD2C-E688EC10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C85463-E8E5-4752-B311-0EA192A7D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736A9C-AE36-48D6-BA30-51B4C872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7E13B-2DA4-4C94-81F9-29F9F2E20120}" type="datetime1">
              <a:rPr lang="fr-FR" smtClean="0"/>
              <a:t>15/05/2018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2B46F4-A2C4-48BD-B705-5CBC7F29E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686DD8-ECCA-4CDD-825D-5616C86DD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5940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C035B2-BC92-42B6-AC12-7B879A708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356FE6-601A-421B-9920-52A34298A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32A3DC0-4867-43B7-93E2-C8FE0FB72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56DB8F5-1921-43D4-B95F-FA5A0C6E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26B9-4E52-4520-9145-91B333BE9246}" type="datetime1">
              <a:rPr lang="fr-FR" smtClean="0"/>
              <a:t>15/05/2018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4624D31-2316-4492-A6C2-7E564A33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AE18713-8C18-4C7D-A6A9-B836B3711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821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693487-FF7B-4C59-9E86-82FE4FB4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834210-7221-4252-B3C3-25CA3BBCB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09CBC78-DD5B-4C97-AE92-0B31FE388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92DBE11-215D-4433-9C8D-B2167ACF0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1DFBE1F-139F-4374-B1A7-C8FB4E876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4B5960B-4310-4A4E-90D0-6D57E2E6E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F45D-7E7C-4278-ABCE-BED3CFDCE972}" type="datetime1">
              <a:rPr lang="fr-FR" smtClean="0"/>
              <a:t>15/05/2018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A830501-2838-4A64-BF02-D14E9F7EA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1DD5E11-26A4-4466-9B5A-3E96C3B0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544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07F082-21D3-42EC-BD82-E778A2923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44BA02A-BA19-4FB8-B279-B0673DAC7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6D82E-2CDA-41DC-99E3-E396A529BCB2}" type="datetime1">
              <a:rPr lang="fr-FR" smtClean="0"/>
              <a:t>15/05/2018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E01AB04-E810-43FC-A4AE-42DEE243D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AE5C55-8490-4E92-9C31-79028753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99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1C8949B-9E39-4900-8272-CB4441900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7E8E-C210-4D59-8F82-64FF9335C01F}" type="datetime1">
              <a:rPr lang="fr-FR" smtClean="0"/>
              <a:t>15/05/2018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E92DCD0-26B2-4C50-86FD-15D4E24C7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3059D8-2237-4C5F-92CD-C053C625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95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A72D5C-1F33-455B-A13F-C65D2E07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312F0F-55C4-4D4A-A20E-BE06B067E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CD44CA6-E3B9-4731-9030-D7576AB91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503080F-E681-4DEB-B23C-4CA72834B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D0F21-8F58-4B28-8E2B-B34F38CFDE86}" type="datetime1">
              <a:rPr lang="fr-FR" smtClean="0"/>
              <a:t>15/05/2018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7C3A37A-1951-461E-AC63-A21D3267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A8E04F-041B-49EA-889F-5F599FF0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38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674B2F-738C-46EE-BDEA-47E83332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C93A9A9-A243-4029-A686-2560F418F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C5D982-4AB3-49B9-AD06-737FD8945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C4DF73-442C-4FCE-89BD-287CEB7E8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D17E-65A0-4803-91C3-A576117E3B0E}" type="datetime1">
              <a:rPr lang="fr-FR" smtClean="0"/>
              <a:t>15/05/2018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4AFC72-609D-4E73-B56B-6790F61F6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D28ABF-C81A-4649-AC98-6A8E95B67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747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DA74B31-1C07-478B-AD46-DEFA5A08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569FBF-D036-4E03-BEDD-E14C54D40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10DF3E-D188-4210-9409-B62733BA6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24A7E-F0E2-4B92-ADCA-BB0F58656E10}" type="datetime1">
              <a:rPr lang="fr-FR" smtClean="0"/>
              <a:t>15/05/2018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41441E-7B73-4682-8AB3-8EC30A9E23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926B45-82C0-4DAF-AD4A-968280F34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EB7B5-AC1A-446E-A921-340A4980A3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20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27.emf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94660" y="616370"/>
            <a:ext cx="6092142" cy="3429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2DFB3FAA-F7BC-4ED1-94F4-4ED6FAE6B022}"/>
              </a:ext>
            </a:extLst>
          </p:cNvPr>
          <p:cNvSpPr/>
          <p:nvPr/>
        </p:nvSpPr>
        <p:spPr>
          <a:xfrm>
            <a:off x="150920" y="136525"/>
            <a:ext cx="11895671" cy="6584950"/>
          </a:xfrm>
          <a:custGeom>
            <a:avLst/>
            <a:gdLst>
              <a:gd name="connsiteX0" fmla="*/ 0 w 10112415"/>
              <a:gd name="connsiteY0" fmla="*/ 0 h 5277332"/>
              <a:gd name="connsiteX1" fmla="*/ 10112415 w 10112415"/>
              <a:gd name="connsiteY1" fmla="*/ 0 h 5277332"/>
              <a:gd name="connsiteX2" fmla="*/ 10112415 w 10112415"/>
              <a:gd name="connsiteY2" fmla="*/ 5045116 h 5277332"/>
              <a:gd name="connsiteX3" fmla="*/ 9957220 w 10112415"/>
              <a:gd name="connsiteY3" fmla="*/ 5007366 h 5277332"/>
              <a:gd name="connsiteX4" fmla="*/ 9957220 w 10112415"/>
              <a:gd name="connsiteY4" fmla="*/ 156113 h 5277332"/>
              <a:gd name="connsiteX5" fmla="*/ 155194 w 10112415"/>
              <a:gd name="connsiteY5" fmla="*/ 156113 h 5277332"/>
              <a:gd name="connsiteX6" fmla="*/ 155194 w 10112415"/>
              <a:gd name="connsiteY6" fmla="*/ 5121220 h 5277332"/>
              <a:gd name="connsiteX7" fmla="*/ 5094487 w 10112415"/>
              <a:gd name="connsiteY7" fmla="*/ 5121220 h 5277332"/>
              <a:gd name="connsiteX8" fmla="*/ 5122700 w 10112415"/>
              <a:gd name="connsiteY8" fmla="*/ 5277332 h 5277332"/>
              <a:gd name="connsiteX9" fmla="*/ 0 w 10112415"/>
              <a:gd name="connsiteY9" fmla="*/ 5277332 h 5277332"/>
              <a:gd name="connsiteX10" fmla="*/ 0 w 10112415"/>
              <a:gd name="connsiteY10" fmla="*/ 0 h 527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12415" h="5277332">
                <a:moveTo>
                  <a:pt x="0" y="0"/>
                </a:moveTo>
                <a:lnTo>
                  <a:pt x="10112415" y="0"/>
                </a:lnTo>
                <a:lnTo>
                  <a:pt x="10112415" y="5045116"/>
                </a:lnTo>
                <a:lnTo>
                  <a:pt x="9957220" y="5007366"/>
                </a:lnTo>
                <a:lnTo>
                  <a:pt x="9957220" y="156113"/>
                </a:lnTo>
                <a:lnTo>
                  <a:pt x="155194" y="156113"/>
                </a:lnTo>
                <a:lnTo>
                  <a:pt x="155194" y="5121220"/>
                </a:lnTo>
                <a:lnTo>
                  <a:pt x="5094487" y="5121220"/>
                </a:lnTo>
                <a:lnTo>
                  <a:pt x="5122700" y="5277332"/>
                </a:lnTo>
                <a:lnTo>
                  <a:pt x="0" y="52773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041CAF6C-6432-492C-9FE8-8DA28AA2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7378" y="6356350"/>
            <a:ext cx="2743200" cy="365125"/>
          </a:xfrm>
        </p:spPr>
        <p:txBody>
          <a:bodyPr/>
          <a:lstStyle/>
          <a:p>
            <a:fld id="{9CF714C4-9F25-4F26-B1E0-93D95A56A474}" type="slidenum">
              <a:rPr lang="fr-FR" smtClean="0">
                <a:solidFill>
                  <a:schemeClr val="tx1"/>
                </a:solidFill>
              </a:rPr>
              <a:t>1</a:t>
            </a:fld>
            <a:endParaRPr lang="fr-FR">
              <a:solidFill>
                <a:schemeClr val="tx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57C59DE-509B-4C75-9041-9240B7D35844}"/>
              </a:ext>
            </a:extLst>
          </p:cNvPr>
          <p:cNvSpPr txBox="1"/>
          <p:nvPr/>
        </p:nvSpPr>
        <p:spPr>
          <a:xfrm>
            <a:off x="1613630" y="719663"/>
            <a:ext cx="2438252" cy="132343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solidFill>
                  <a:schemeClr val="accent1">
                    <a:lumMod val="50000"/>
                  </a:schemeClr>
                </a:solidFill>
                <a:latin typeface="+mj-lt"/>
              </a:rPr>
              <a:t>Projet Ch’ti plouf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C12AACC-01DF-4040-BF31-5F931BF936F0}"/>
              </a:ext>
            </a:extLst>
          </p:cNvPr>
          <p:cNvSpPr txBox="1"/>
          <p:nvPr/>
        </p:nvSpPr>
        <p:spPr>
          <a:xfrm>
            <a:off x="5608779" y="4683693"/>
            <a:ext cx="5666024" cy="10343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+mj-lt"/>
              </a:rPr>
              <a:t>Blandine DESPORTES, Juuntao XU, Mingyang LI, Théo MAINSARD, Antoine PEREIRA, Sami OTMANI ES SAKALI, Peng FENG</a:t>
            </a:r>
          </a:p>
        </p:txBody>
      </p:sp>
      <p:pic>
        <p:nvPicPr>
          <p:cNvPr id="1026" name="Picture 2" descr="Résultat de recherche d'images pour &quot;open rov&quot;">
            <a:extLst>
              <a:ext uri="{FF2B5EF4-FFF2-40B4-BE49-F238E27FC236}">
                <a16:creationId xmlns:a16="http://schemas.microsoft.com/office/drawing/2014/main" id="{6B9AC971-AF86-4559-AB26-C334F264A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23" y="2442597"/>
            <a:ext cx="4120494" cy="51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open rov&quot;">
            <a:extLst>
              <a:ext uri="{FF2B5EF4-FFF2-40B4-BE49-F238E27FC236}">
                <a16:creationId xmlns:a16="http://schemas.microsoft.com/office/drawing/2014/main" id="{3849545F-413F-46A2-B974-77996E50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388" y="3354017"/>
            <a:ext cx="3638484" cy="311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319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">
            <a:extLst>
              <a:ext uri="{FF2B5EF4-FFF2-40B4-BE49-F238E27FC236}">
                <a16:creationId xmlns:a16="http://schemas.microsoft.com/office/drawing/2014/main" id="{E4829F76-22EC-41F5-90E6-E3A8D13E6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71" t="9125" r="18571" b="30418"/>
          <a:stretch/>
        </p:blipFill>
        <p:spPr>
          <a:xfrm>
            <a:off x="597064" y="4118499"/>
            <a:ext cx="3051060" cy="249459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8D59CD3-D208-4117-9EFA-DBD21EE6D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01" y="242909"/>
            <a:ext cx="3413075" cy="337484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37AD643-ED79-45BD-8FE1-4FCF16B5F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60" y="242909"/>
            <a:ext cx="3712365" cy="494982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Image 8">
            <a:extLst>
              <a:ext uri="{FF2B5EF4-FFF2-40B4-BE49-F238E27FC236}">
                <a16:creationId xmlns:a16="http://schemas.microsoft.com/office/drawing/2014/main" id="{FA33D455-E806-42BE-ADA6-B87E196D4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64" y="242909"/>
            <a:ext cx="2743200" cy="3657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7F598B64-2D73-4B58-A356-4CCB4BC60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780" y="3846468"/>
            <a:ext cx="2074967" cy="276662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A1A61952-7A87-4C74-8649-8BD54FE2345E}"/>
              </a:ext>
            </a:extLst>
          </p:cNvPr>
          <p:cNvSpPr txBox="1">
            <a:spLocks/>
          </p:cNvSpPr>
          <p:nvPr/>
        </p:nvSpPr>
        <p:spPr>
          <a:xfrm>
            <a:off x="6584403" y="5617812"/>
            <a:ext cx="5326602" cy="995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>
                <a:solidFill>
                  <a:schemeClr val="accent1">
                    <a:lumMod val="50000"/>
                  </a:schemeClr>
                </a:solidFill>
              </a:rPr>
              <a:t>Création d'un prototype d'ajout d’une 2nd caméra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036B6EF6-E3CF-467A-AAF7-1F86F54D1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601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intérieur, camion&#10;&#10;Description générée avec un niveau de confiance très élevé">
            <a:extLst>
              <a:ext uri="{FF2B5EF4-FFF2-40B4-BE49-F238E27FC236}">
                <a16:creationId xmlns:a16="http://schemas.microsoft.com/office/drawing/2014/main" id="{63C4E3F4-F473-49B6-96E6-9A6E6CAC8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68" y="353967"/>
            <a:ext cx="7262070" cy="615006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297EC44-B446-426E-9037-5464B44E2ACE}"/>
              </a:ext>
            </a:extLst>
          </p:cNvPr>
          <p:cNvSpPr txBox="1"/>
          <p:nvPr/>
        </p:nvSpPr>
        <p:spPr>
          <a:xfrm>
            <a:off x="755008" y="823524"/>
            <a:ext cx="2910980" cy="286232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/>
              <a:t>Modélisation du prototype avec SolidWorks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/>
              <a:t>Découpe du plexiglas avec une machine à découpe laser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/>
              <a:t>Utilisation de deux servomoteurs « Hitec » étanches pour activer la photo ou la </a:t>
            </a:r>
            <a:r>
              <a:rPr lang="fr-FR" err="1"/>
              <a:t>video</a:t>
            </a:r>
            <a:r>
              <a:rPr lang="fr-FR"/>
              <a:t>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A2D7AB4-477D-42E0-B0E7-ECAFE46429FA}"/>
              </a:ext>
            </a:extLst>
          </p:cNvPr>
          <p:cNvSpPr txBox="1"/>
          <p:nvPr/>
        </p:nvSpPr>
        <p:spPr>
          <a:xfrm>
            <a:off x="637563" y="5882679"/>
            <a:ext cx="2910980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b="1"/>
              <a:t>Résultat final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2B2A610C-BB3F-4B25-9A35-4A9D99897C68}"/>
              </a:ext>
            </a:extLst>
          </p:cNvPr>
          <p:cNvSpPr/>
          <p:nvPr/>
        </p:nvSpPr>
        <p:spPr>
          <a:xfrm rot="19883378">
            <a:off x="1942778" y="4878414"/>
            <a:ext cx="2503516" cy="431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B00B78E3-5208-4EEF-8733-BB7E178D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409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5">
            <a:extLst>
              <a:ext uri="{FF2B5EF4-FFF2-40B4-BE49-F238E27FC236}">
                <a16:creationId xmlns:a16="http://schemas.microsoft.com/office/drawing/2014/main" id="{C1D1763E-E4E1-4A24-B3B4-7ACC6BE98842}"/>
              </a:ext>
            </a:extLst>
          </p:cNvPr>
          <p:cNvSpPr/>
          <p:nvPr/>
        </p:nvSpPr>
        <p:spPr bwMode="auto">
          <a:xfrm rot="3136800">
            <a:off x="861594" y="2293378"/>
            <a:ext cx="2708341" cy="112278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vi-VN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3F970D7-9548-4CF0-A2FD-82A6C589BA3C}"/>
              </a:ext>
            </a:extLst>
          </p:cNvPr>
          <p:cNvSpPr/>
          <p:nvPr/>
        </p:nvSpPr>
        <p:spPr bwMode="auto">
          <a:xfrm rot="3136800">
            <a:off x="978143" y="2075446"/>
            <a:ext cx="2708341" cy="112278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vi-VN"/>
          </a:p>
        </p:txBody>
      </p:sp>
      <p:sp>
        <p:nvSpPr>
          <p:cNvPr id="24" name="Rounded Rectangle 25">
            <a:extLst>
              <a:ext uri="{FF2B5EF4-FFF2-40B4-BE49-F238E27FC236}">
                <a16:creationId xmlns:a16="http://schemas.microsoft.com/office/drawing/2014/main" id="{C2AAD68C-CFDA-4F35-9225-451D098B182A}"/>
              </a:ext>
            </a:extLst>
          </p:cNvPr>
          <p:cNvSpPr/>
          <p:nvPr/>
        </p:nvSpPr>
        <p:spPr bwMode="auto">
          <a:xfrm rot="3136800">
            <a:off x="44620" y="1631657"/>
            <a:ext cx="2708341" cy="112278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vi-VN"/>
          </a:p>
        </p:txBody>
      </p:sp>
      <p:grpSp>
        <p:nvGrpSpPr>
          <p:cNvPr id="4" name="Group 3"/>
          <p:cNvGrpSpPr/>
          <p:nvPr/>
        </p:nvGrpSpPr>
        <p:grpSpPr>
          <a:xfrm>
            <a:off x="442008" y="364357"/>
            <a:ext cx="9610154" cy="5691168"/>
            <a:chOff x="693399" y="354602"/>
            <a:chExt cx="9610154" cy="5691168"/>
          </a:xfrm>
        </p:grpSpPr>
        <p:sp>
          <p:nvSpPr>
            <p:cNvPr id="27" name="Rectangle 26"/>
            <p:cNvSpPr/>
            <p:nvPr/>
          </p:nvSpPr>
          <p:spPr>
            <a:xfrm>
              <a:off x="6691215" y="4229888"/>
              <a:ext cx="3612338" cy="1815882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600"/>
                <a:t>Conception du PCB grâce à Altium Designer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160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600"/>
                <a:t>Programmation des servomoteurs en Arduino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160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600"/>
                <a:t>Utilisation d’une </a:t>
              </a:r>
              <a:r>
                <a:rPr lang="fr-FR" sz="1600" err="1"/>
                <a:t>arduino</a:t>
              </a:r>
              <a:r>
                <a:rPr lang="fr-FR" sz="1600"/>
                <a:t> nano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93399" y="354602"/>
              <a:ext cx="4050584" cy="13234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400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Carte électronique + Programmation</a:t>
              </a:r>
              <a:endParaRPr lang="vi-VN" sz="4000" b="1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43614B45-6D51-4C55-A708-B3FB4BF1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254" y="490193"/>
            <a:ext cx="3777530" cy="310246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B9C6F3-48E6-440B-A245-EDA0BF860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12</a:t>
            </a:fld>
            <a:endParaRPr lang="fr-FR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36D9489F-3820-492C-9AD5-BE1A83417A3B}"/>
              </a:ext>
            </a:extLst>
          </p:cNvPr>
          <p:cNvGrpSpPr/>
          <p:nvPr/>
        </p:nvGrpSpPr>
        <p:grpSpPr>
          <a:xfrm>
            <a:off x="525898" y="2231890"/>
            <a:ext cx="5260975" cy="4823815"/>
            <a:chOff x="6308840" y="1425973"/>
            <a:chExt cx="5260975" cy="4823815"/>
          </a:xfrm>
        </p:grpSpPr>
        <p:pic>
          <p:nvPicPr>
            <p:cNvPr id="30" name="Picture 13">
              <a:extLst>
                <a:ext uri="{FF2B5EF4-FFF2-40B4-BE49-F238E27FC236}">
                  <a16:creationId xmlns:a16="http://schemas.microsoft.com/office/drawing/2014/main" id="{97F5C58F-5302-4EC7-8318-E2E3E406B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840" y="1425973"/>
              <a:ext cx="5260975" cy="4823815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B3B2590-838D-470E-A453-4E2D924BE5BE}"/>
                </a:ext>
              </a:extLst>
            </p:cNvPr>
            <p:cNvSpPr/>
            <p:nvPr/>
          </p:nvSpPr>
          <p:spPr>
            <a:xfrm>
              <a:off x="6638066" y="1708383"/>
              <a:ext cx="4597558" cy="2771254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3128505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060108" y="0"/>
            <a:ext cx="670560" cy="6858000"/>
            <a:chOff x="6581692" y="0"/>
            <a:chExt cx="670560" cy="6858000"/>
          </a:xfrm>
        </p:grpSpPr>
        <p:cxnSp>
          <p:nvCxnSpPr>
            <p:cNvPr id="19" name="Straight Connector 18"/>
            <p:cNvCxnSpPr>
              <a:stCxn id="31" idx="0"/>
            </p:cNvCxnSpPr>
            <p:nvPr/>
          </p:nvCxnSpPr>
          <p:spPr>
            <a:xfrm flipV="1">
              <a:off x="6916972" y="0"/>
              <a:ext cx="0" cy="77347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916972" y="2937846"/>
              <a:ext cx="0" cy="82325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916972" y="4431656"/>
              <a:ext cx="0" cy="823249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7" idx="4"/>
            </p:cNvCxnSpPr>
            <p:nvPr/>
          </p:nvCxnSpPr>
          <p:spPr>
            <a:xfrm>
              <a:off x="6916972" y="5925465"/>
              <a:ext cx="0" cy="932535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6581692" y="3761096"/>
              <a:ext cx="670560" cy="67056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581692" y="5254905"/>
              <a:ext cx="670560" cy="67056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581692" y="773476"/>
              <a:ext cx="670560" cy="67056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6916972" y="1444036"/>
              <a:ext cx="0" cy="82325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953018" y="699829"/>
            <a:ext cx="4541351" cy="1837699"/>
            <a:chOff x="953018" y="699829"/>
            <a:chExt cx="4541351" cy="1837699"/>
          </a:xfrm>
        </p:grpSpPr>
        <p:grpSp>
          <p:nvGrpSpPr>
            <p:cNvPr id="41" name="Group 40"/>
            <p:cNvGrpSpPr/>
            <p:nvPr/>
          </p:nvGrpSpPr>
          <p:grpSpPr>
            <a:xfrm>
              <a:off x="991078" y="699829"/>
              <a:ext cx="2648739" cy="1837699"/>
              <a:chOff x="991078" y="699829"/>
              <a:chExt cx="2648739" cy="1837699"/>
            </a:xfrm>
            <a:solidFill>
              <a:schemeClr val="bg1">
                <a:lumMod val="95000"/>
              </a:schemeClr>
            </a:solidFill>
          </p:grpSpPr>
          <p:sp>
            <p:nvSpPr>
              <p:cNvPr id="42" name="Parallelogram 41"/>
              <p:cNvSpPr/>
              <p:nvPr/>
            </p:nvSpPr>
            <p:spPr>
              <a:xfrm>
                <a:off x="991078" y="961053"/>
                <a:ext cx="1651518" cy="1576475"/>
              </a:xfrm>
              <a:prstGeom prst="parallelogram">
                <a:avLst>
                  <a:gd name="adj" fmla="val 76354"/>
                </a:avLst>
              </a:pr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3" name="Parallelogram 42"/>
              <p:cNvSpPr/>
              <p:nvPr/>
            </p:nvSpPr>
            <p:spPr>
              <a:xfrm>
                <a:off x="1988299" y="699829"/>
                <a:ext cx="1651518" cy="1576475"/>
              </a:xfrm>
              <a:prstGeom prst="parallelogram">
                <a:avLst>
                  <a:gd name="adj" fmla="val 76354"/>
                </a:avLst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tx2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tx2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953018" y="954161"/>
              <a:ext cx="45413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400" b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Amélioration</a:t>
              </a:r>
              <a:endParaRPr lang="en-US" sz="4400" b="1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</p:grpSp>
      <p:sp>
        <p:nvSpPr>
          <p:cNvPr id="58" name="Oval 22">
            <a:extLst>
              <a:ext uri="{FF2B5EF4-FFF2-40B4-BE49-F238E27FC236}">
                <a16:creationId xmlns:a16="http://schemas.microsoft.com/office/drawing/2014/main" id="{D70CB8C9-183B-4D71-99A1-D5665C6B760D}"/>
              </a:ext>
            </a:extLst>
          </p:cNvPr>
          <p:cNvSpPr/>
          <p:nvPr/>
        </p:nvSpPr>
        <p:spPr>
          <a:xfrm>
            <a:off x="5060108" y="2276304"/>
            <a:ext cx="670560" cy="67056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12">
            <a:extLst>
              <a:ext uri="{FF2B5EF4-FFF2-40B4-BE49-F238E27FC236}">
                <a16:creationId xmlns:a16="http://schemas.microsoft.com/office/drawing/2014/main" id="{3B16D480-FD87-479B-9486-729E7144731E}"/>
              </a:ext>
            </a:extLst>
          </p:cNvPr>
          <p:cNvSpPr>
            <a:spLocks noEditPoints="1"/>
          </p:cNvSpPr>
          <p:nvPr/>
        </p:nvSpPr>
        <p:spPr bwMode="auto">
          <a:xfrm>
            <a:off x="5241328" y="3922799"/>
            <a:ext cx="285032" cy="347154"/>
          </a:xfrm>
          <a:custGeom>
            <a:avLst/>
            <a:gdLst>
              <a:gd name="T0" fmla="*/ 84 w 144"/>
              <a:gd name="T1" fmla="*/ 132 h 176"/>
              <a:gd name="T2" fmla="*/ 36 w 144"/>
              <a:gd name="T3" fmla="*/ 132 h 176"/>
              <a:gd name="T4" fmla="*/ 32 w 144"/>
              <a:gd name="T5" fmla="*/ 136 h 176"/>
              <a:gd name="T6" fmla="*/ 36 w 144"/>
              <a:gd name="T7" fmla="*/ 140 h 176"/>
              <a:gd name="T8" fmla="*/ 84 w 144"/>
              <a:gd name="T9" fmla="*/ 140 h 176"/>
              <a:gd name="T10" fmla="*/ 88 w 144"/>
              <a:gd name="T11" fmla="*/ 136 h 176"/>
              <a:gd name="T12" fmla="*/ 84 w 144"/>
              <a:gd name="T13" fmla="*/ 132 h 176"/>
              <a:gd name="T14" fmla="*/ 36 w 144"/>
              <a:gd name="T15" fmla="*/ 44 h 176"/>
              <a:gd name="T16" fmla="*/ 56 w 144"/>
              <a:gd name="T17" fmla="*/ 44 h 176"/>
              <a:gd name="T18" fmla="*/ 60 w 144"/>
              <a:gd name="T19" fmla="*/ 40 h 176"/>
              <a:gd name="T20" fmla="*/ 56 w 144"/>
              <a:gd name="T21" fmla="*/ 36 h 176"/>
              <a:gd name="T22" fmla="*/ 36 w 144"/>
              <a:gd name="T23" fmla="*/ 36 h 176"/>
              <a:gd name="T24" fmla="*/ 32 w 144"/>
              <a:gd name="T25" fmla="*/ 40 h 176"/>
              <a:gd name="T26" fmla="*/ 36 w 144"/>
              <a:gd name="T27" fmla="*/ 44 h 176"/>
              <a:gd name="T28" fmla="*/ 108 w 144"/>
              <a:gd name="T29" fmla="*/ 100 h 176"/>
              <a:gd name="T30" fmla="*/ 36 w 144"/>
              <a:gd name="T31" fmla="*/ 100 h 176"/>
              <a:gd name="T32" fmla="*/ 32 w 144"/>
              <a:gd name="T33" fmla="*/ 104 h 176"/>
              <a:gd name="T34" fmla="*/ 36 w 144"/>
              <a:gd name="T35" fmla="*/ 108 h 176"/>
              <a:gd name="T36" fmla="*/ 108 w 144"/>
              <a:gd name="T37" fmla="*/ 108 h 176"/>
              <a:gd name="T38" fmla="*/ 112 w 144"/>
              <a:gd name="T39" fmla="*/ 104 h 176"/>
              <a:gd name="T40" fmla="*/ 108 w 144"/>
              <a:gd name="T41" fmla="*/ 100 h 176"/>
              <a:gd name="T42" fmla="*/ 32 w 144"/>
              <a:gd name="T43" fmla="*/ 72 h 176"/>
              <a:gd name="T44" fmla="*/ 36 w 144"/>
              <a:gd name="T45" fmla="*/ 76 h 176"/>
              <a:gd name="T46" fmla="*/ 108 w 144"/>
              <a:gd name="T47" fmla="*/ 76 h 176"/>
              <a:gd name="T48" fmla="*/ 112 w 144"/>
              <a:gd name="T49" fmla="*/ 72 h 176"/>
              <a:gd name="T50" fmla="*/ 108 w 144"/>
              <a:gd name="T51" fmla="*/ 68 h 176"/>
              <a:gd name="T52" fmla="*/ 36 w 144"/>
              <a:gd name="T53" fmla="*/ 68 h 176"/>
              <a:gd name="T54" fmla="*/ 32 w 144"/>
              <a:gd name="T55" fmla="*/ 72 h 176"/>
              <a:gd name="T56" fmla="*/ 104 w 144"/>
              <a:gd name="T57" fmla="*/ 0 h 176"/>
              <a:gd name="T58" fmla="*/ 16 w 144"/>
              <a:gd name="T59" fmla="*/ 0 h 176"/>
              <a:gd name="T60" fmla="*/ 0 w 144"/>
              <a:gd name="T61" fmla="*/ 16 h 176"/>
              <a:gd name="T62" fmla="*/ 0 w 144"/>
              <a:gd name="T63" fmla="*/ 160 h 176"/>
              <a:gd name="T64" fmla="*/ 16 w 144"/>
              <a:gd name="T65" fmla="*/ 176 h 176"/>
              <a:gd name="T66" fmla="*/ 128 w 144"/>
              <a:gd name="T67" fmla="*/ 176 h 176"/>
              <a:gd name="T68" fmla="*/ 144 w 144"/>
              <a:gd name="T69" fmla="*/ 160 h 176"/>
              <a:gd name="T70" fmla="*/ 144 w 144"/>
              <a:gd name="T71" fmla="*/ 44 h 176"/>
              <a:gd name="T72" fmla="*/ 104 w 144"/>
              <a:gd name="T73" fmla="*/ 0 h 176"/>
              <a:gd name="T74" fmla="*/ 136 w 144"/>
              <a:gd name="T75" fmla="*/ 160 h 176"/>
              <a:gd name="T76" fmla="*/ 128 w 144"/>
              <a:gd name="T77" fmla="*/ 168 h 176"/>
              <a:gd name="T78" fmla="*/ 16 w 144"/>
              <a:gd name="T79" fmla="*/ 168 h 176"/>
              <a:gd name="T80" fmla="*/ 8 w 144"/>
              <a:gd name="T81" fmla="*/ 160 h 176"/>
              <a:gd name="T82" fmla="*/ 8 w 144"/>
              <a:gd name="T83" fmla="*/ 16 h 176"/>
              <a:gd name="T84" fmla="*/ 16 w 144"/>
              <a:gd name="T85" fmla="*/ 8 h 176"/>
              <a:gd name="T86" fmla="*/ 88 w 144"/>
              <a:gd name="T87" fmla="*/ 8 h 176"/>
              <a:gd name="T88" fmla="*/ 88 w 144"/>
              <a:gd name="T89" fmla="*/ 48 h 176"/>
              <a:gd name="T90" fmla="*/ 96 w 144"/>
              <a:gd name="T91" fmla="*/ 56 h 176"/>
              <a:gd name="T92" fmla="*/ 136 w 144"/>
              <a:gd name="T93" fmla="*/ 56 h 176"/>
              <a:gd name="T94" fmla="*/ 136 w 144"/>
              <a:gd name="T95" fmla="*/ 160 h 176"/>
              <a:gd name="T96" fmla="*/ 96 w 144"/>
              <a:gd name="T97" fmla="*/ 48 h 176"/>
              <a:gd name="T98" fmla="*/ 96 w 144"/>
              <a:gd name="T99" fmla="*/ 8 h 176"/>
              <a:gd name="T100" fmla="*/ 100 w 144"/>
              <a:gd name="T101" fmla="*/ 8 h 176"/>
              <a:gd name="T102" fmla="*/ 136 w 144"/>
              <a:gd name="T103" fmla="*/ 48 h 176"/>
              <a:gd name="T104" fmla="*/ 96 w 144"/>
              <a:gd name="T105" fmla="*/ 4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4" h="176">
                <a:moveTo>
                  <a:pt x="84" y="132"/>
                </a:moveTo>
                <a:cubicBezTo>
                  <a:pt x="36" y="132"/>
                  <a:pt x="36" y="132"/>
                  <a:pt x="36" y="132"/>
                </a:cubicBezTo>
                <a:cubicBezTo>
                  <a:pt x="34" y="132"/>
                  <a:pt x="32" y="134"/>
                  <a:pt x="32" y="136"/>
                </a:cubicBezTo>
                <a:cubicBezTo>
                  <a:pt x="32" y="138"/>
                  <a:pt x="34" y="140"/>
                  <a:pt x="36" y="140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6" y="140"/>
                  <a:pt x="88" y="138"/>
                  <a:pt x="88" y="136"/>
                </a:cubicBezTo>
                <a:cubicBezTo>
                  <a:pt x="88" y="134"/>
                  <a:pt x="86" y="132"/>
                  <a:pt x="84" y="132"/>
                </a:cubicBezTo>
                <a:moveTo>
                  <a:pt x="36" y="44"/>
                </a:moveTo>
                <a:cubicBezTo>
                  <a:pt x="56" y="44"/>
                  <a:pt x="56" y="44"/>
                  <a:pt x="56" y="44"/>
                </a:cubicBezTo>
                <a:cubicBezTo>
                  <a:pt x="58" y="44"/>
                  <a:pt x="60" y="42"/>
                  <a:pt x="60" y="40"/>
                </a:cubicBezTo>
                <a:cubicBezTo>
                  <a:pt x="60" y="38"/>
                  <a:pt x="58" y="36"/>
                  <a:pt x="5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4" y="36"/>
                  <a:pt x="32" y="38"/>
                  <a:pt x="32" y="40"/>
                </a:cubicBezTo>
                <a:cubicBezTo>
                  <a:pt x="32" y="42"/>
                  <a:pt x="34" y="44"/>
                  <a:pt x="36" y="44"/>
                </a:cubicBezTo>
                <a:moveTo>
                  <a:pt x="108" y="100"/>
                </a:moveTo>
                <a:cubicBezTo>
                  <a:pt x="36" y="100"/>
                  <a:pt x="36" y="100"/>
                  <a:pt x="36" y="100"/>
                </a:cubicBezTo>
                <a:cubicBezTo>
                  <a:pt x="34" y="100"/>
                  <a:pt x="32" y="102"/>
                  <a:pt x="32" y="104"/>
                </a:cubicBezTo>
                <a:cubicBezTo>
                  <a:pt x="32" y="106"/>
                  <a:pt x="34" y="108"/>
                  <a:pt x="36" y="108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10" y="108"/>
                  <a:pt x="112" y="106"/>
                  <a:pt x="112" y="104"/>
                </a:cubicBezTo>
                <a:cubicBezTo>
                  <a:pt x="112" y="102"/>
                  <a:pt x="110" y="100"/>
                  <a:pt x="108" y="100"/>
                </a:cubicBezTo>
                <a:moveTo>
                  <a:pt x="32" y="72"/>
                </a:moveTo>
                <a:cubicBezTo>
                  <a:pt x="32" y="74"/>
                  <a:pt x="34" y="76"/>
                  <a:pt x="36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10" y="76"/>
                  <a:pt x="112" y="74"/>
                  <a:pt x="112" y="72"/>
                </a:cubicBezTo>
                <a:cubicBezTo>
                  <a:pt x="112" y="70"/>
                  <a:pt x="110" y="68"/>
                  <a:pt x="108" y="68"/>
                </a:cubicBezTo>
                <a:cubicBezTo>
                  <a:pt x="36" y="68"/>
                  <a:pt x="36" y="68"/>
                  <a:pt x="36" y="68"/>
                </a:cubicBezTo>
                <a:cubicBezTo>
                  <a:pt x="34" y="68"/>
                  <a:pt x="32" y="70"/>
                  <a:pt x="32" y="72"/>
                </a:cubicBezTo>
                <a:moveTo>
                  <a:pt x="104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4"/>
                  <a:pt x="144" y="44"/>
                  <a:pt x="144" y="44"/>
                </a:cubicBezTo>
                <a:lnTo>
                  <a:pt x="104" y="0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52"/>
                  <a:pt x="92" y="56"/>
                  <a:pt x="96" y="56"/>
                </a:cubicBezTo>
                <a:cubicBezTo>
                  <a:pt x="136" y="56"/>
                  <a:pt x="136" y="56"/>
                  <a:pt x="136" y="56"/>
                </a:cubicBezTo>
                <a:lnTo>
                  <a:pt x="136" y="160"/>
                </a:lnTo>
                <a:close/>
                <a:moveTo>
                  <a:pt x="96" y="48"/>
                </a:move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36" y="48"/>
                  <a:pt x="136" y="48"/>
                  <a:pt x="136" y="48"/>
                </a:cubicBezTo>
                <a:lnTo>
                  <a:pt x="96" y="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Freeform 110">
            <a:extLst>
              <a:ext uri="{FF2B5EF4-FFF2-40B4-BE49-F238E27FC236}">
                <a16:creationId xmlns:a16="http://schemas.microsoft.com/office/drawing/2014/main" id="{1F0DB1BB-0F84-4FD3-99BD-D9E172CF3546}"/>
              </a:ext>
            </a:extLst>
          </p:cNvPr>
          <p:cNvSpPr>
            <a:spLocks noEditPoints="1"/>
          </p:cNvSpPr>
          <p:nvPr/>
        </p:nvSpPr>
        <p:spPr bwMode="auto">
          <a:xfrm>
            <a:off x="5300377" y="2447054"/>
            <a:ext cx="190021" cy="347154"/>
          </a:xfrm>
          <a:custGeom>
            <a:avLst/>
            <a:gdLst>
              <a:gd name="T0" fmla="*/ 96 w 96"/>
              <a:gd name="T1" fmla="*/ 68 h 176"/>
              <a:gd name="T2" fmla="*/ 92 w 96"/>
              <a:gd name="T3" fmla="*/ 64 h 176"/>
              <a:gd name="T4" fmla="*/ 60 w 96"/>
              <a:gd name="T5" fmla="*/ 64 h 176"/>
              <a:gd name="T6" fmla="*/ 80 w 96"/>
              <a:gd name="T7" fmla="*/ 5 h 176"/>
              <a:gd name="T8" fmla="*/ 80 w 96"/>
              <a:gd name="T9" fmla="*/ 5 h 176"/>
              <a:gd name="T10" fmla="*/ 80 w 96"/>
              <a:gd name="T11" fmla="*/ 4 h 176"/>
              <a:gd name="T12" fmla="*/ 76 w 96"/>
              <a:gd name="T13" fmla="*/ 0 h 176"/>
              <a:gd name="T14" fmla="*/ 36 w 96"/>
              <a:gd name="T15" fmla="*/ 0 h 176"/>
              <a:gd name="T16" fmla="*/ 32 w 96"/>
              <a:gd name="T17" fmla="*/ 3 h 176"/>
              <a:gd name="T18" fmla="*/ 32 w 96"/>
              <a:gd name="T19" fmla="*/ 3 h 176"/>
              <a:gd name="T20" fmla="*/ 0 w 96"/>
              <a:gd name="T21" fmla="*/ 99 h 176"/>
              <a:gd name="T22" fmla="*/ 0 w 96"/>
              <a:gd name="T23" fmla="*/ 99 h 176"/>
              <a:gd name="T24" fmla="*/ 0 w 96"/>
              <a:gd name="T25" fmla="*/ 100 h 176"/>
              <a:gd name="T26" fmla="*/ 4 w 96"/>
              <a:gd name="T27" fmla="*/ 104 h 176"/>
              <a:gd name="T28" fmla="*/ 40 w 96"/>
              <a:gd name="T29" fmla="*/ 104 h 176"/>
              <a:gd name="T30" fmla="*/ 32 w 96"/>
              <a:gd name="T31" fmla="*/ 172 h 176"/>
              <a:gd name="T32" fmla="*/ 32 w 96"/>
              <a:gd name="T33" fmla="*/ 172 h 176"/>
              <a:gd name="T34" fmla="*/ 32 w 96"/>
              <a:gd name="T35" fmla="*/ 172 h 176"/>
              <a:gd name="T36" fmla="*/ 36 w 96"/>
              <a:gd name="T37" fmla="*/ 176 h 176"/>
              <a:gd name="T38" fmla="*/ 40 w 96"/>
              <a:gd name="T39" fmla="*/ 174 h 176"/>
              <a:gd name="T40" fmla="*/ 40 w 96"/>
              <a:gd name="T41" fmla="*/ 174 h 176"/>
              <a:gd name="T42" fmla="*/ 96 w 96"/>
              <a:gd name="T43" fmla="*/ 70 h 176"/>
              <a:gd name="T44" fmla="*/ 96 w 96"/>
              <a:gd name="T45" fmla="*/ 70 h 176"/>
              <a:gd name="T46" fmla="*/ 96 w 96"/>
              <a:gd name="T47" fmla="*/ 68 h 176"/>
              <a:gd name="T48" fmla="*/ 42 w 96"/>
              <a:gd name="T49" fmla="*/ 152 h 176"/>
              <a:gd name="T50" fmla="*/ 48 w 96"/>
              <a:gd name="T51" fmla="*/ 100 h 176"/>
              <a:gd name="T52" fmla="*/ 48 w 96"/>
              <a:gd name="T53" fmla="*/ 100 h 176"/>
              <a:gd name="T54" fmla="*/ 48 w 96"/>
              <a:gd name="T55" fmla="*/ 100 h 176"/>
              <a:gd name="T56" fmla="*/ 44 w 96"/>
              <a:gd name="T57" fmla="*/ 96 h 176"/>
              <a:gd name="T58" fmla="*/ 10 w 96"/>
              <a:gd name="T59" fmla="*/ 96 h 176"/>
              <a:gd name="T60" fmla="*/ 39 w 96"/>
              <a:gd name="T61" fmla="*/ 8 h 176"/>
              <a:gd name="T62" fmla="*/ 70 w 96"/>
              <a:gd name="T63" fmla="*/ 8 h 176"/>
              <a:gd name="T64" fmla="*/ 51 w 96"/>
              <a:gd name="T65" fmla="*/ 67 h 176"/>
              <a:gd name="T66" fmla="*/ 51 w 96"/>
              <a:gd name="T67" fmla="*/ 67 h 176"/>
              <a:gd name="T68" fmla="*/ 51 w 96"/>
              <a:gd name="T69" fmla="*/ 68 h 176"/>
              <a:gd name="T70" fmla="*/ 55 w 96"/>
              <a:gd name="T71" fmla="*/ 72 h 176"/>
              <a:gd name="T72" fmla="*/ 85 w 96"/>
              <a:gd name="T73" fmla="*/ 72 h 176"/>
              <a:gd name="T74" fmla="*/ 42 w 96"/>
              <a:gd name="T75" fmla="*/ 15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6" h="176">
                <a:moveTo>
                  <a:pt x="96" y="68"/>
                </a:moveTo>
                <a:cubicBezTo>
                  <a:pt x="96" y="66"/>
                  <a:pt x="94" y="64"/>
                  <a:pt x="92" y="64"/>
                </a:cubicBezTo>
                <a:cubicBezTo>
                  <a:pt x="60" y="64"/>
                  <a:pt x="60" y="64"/>
                  <a:pt x="60" y="64"/>
                </a:cubicBezTo>
                <a:cubicBezTo>
                  <a:pt x="80" y="5"/>
                  <a:pt x="80" y="5"/>
                  <a:pt x="80" y="5"/>
                </a:cubicBezTo>
                <a:cubicBezTo>
                  <a:pt x="80" y="5"/>
                  <a:pt x="80" y="5"/>
                  <a:pt x="80" y="5"/>
                </a:cubicBezTo>
                <a:cubicBezTo>
                  <a:pt x="80" y="5"/>
                  <a:pt x="80" y="4"/>
                  <a:pt x="80" y="4"/>
                </a:cubicBezTo>
                <a:cubicBezTo>
                  <a:pt x="80" y="2"/>
                  <a:pt x="78" y="0"/>
                  <a:pt x="7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4" y="0"/>
                  <a:pt x="33" y="1"/>
                  <a:pt x="32" y="3"/>
                </a:cubicBezTo>
                <a:cubicBezTo>
                  <a:pt x="32" y="3"/>
                  <a:pt x="32" y="3"/>
                  <a:pt x="32" y="3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99"/>
                  <a:pt x="0" y="100"/>
                  <a:pt x="0" y="100"/>
                </a:cubicBezTo>
                <a:cubicBezTo>
                  <a:pt x="0" y="102"/>
                  <a:pt x="2" y="104"/>
                  <a:pt x="4" y="104"/>
                </a:cubicBezTo>
                <a:cubicBezTo>
                  <a:pt x="40" y="104"/>
                  <a:pt x="40" y="104"/>
                  <a:pt x="40" y="104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32" y="174"/>
                  <a:pt x="34" y="176"/>
                  <a:pt x="36" y="176"/>
                </a:cubicBezTo>
                <a:cubicBezTo>
                  <a:pt x="38" y="176"/>
                  <a:pt x="39" y="175"/>
                  <a:pt x="40" y="174"/>
                </a:cubicBezTo>
                <a:cubicBezTo>
                  <a:pt x="40" y="174"/>
                  <a:pt x="40" y="174"/>
                  <a:pt x="40" y="174"/>
                </a:cubicBezTo>
                <a:cubicBezTo>
                  <a:pt x="96" y="70"/>
                  <a:pt x="96" y="70"/>
                  <a:pt x="96" y="70"/>
                </a:cubicBezTo>
                <a:cubicBezTo>
                  <a:pt x="96" y="70"/>
                  <a:pt x="96" y="70"/>
                  <a:pt x="96" y="70"/>
                </a:cubicBezTo>
                <a:cubicBezTo>
                  <a:pt x="96" y="69"/>
                  <a:pt x="96" y="69"/>
                  <a:pt x="96" y="68"/>
                </a:cubicBezTo>
                <a:moveTo>
                  <a:pt x="42" y="152"/>
                </a:moveTo>
                <a:cubicBezTo>
                  <a:pt x="48" y="100"/>
                  <a:pt x="48" y="100"/>
                  <a:pt x="48" y="100"/>
                </a:cubicBezTo>
                <a:cubicBezTo>
                  <a:pt x="48" y="100"/>
                  <a:pt x="48" y="100"/>
                  <a:pt x="48" y="100"/>
                </a:cubicBezTo>
                <a:cubicBezTo>
                  <a:pt x="48" y="100"/>
                  <a:pt x="48" y="100"/>
                  <a:pt x="48" y="100"/>
                </a:cubicBezTo>
                <a:cubicBezTo>
                  <a:pt x="48" y="98"/>
                  <a:pt x="46" y="96"/>
                  <a:pt x="44" y="96"/>
                </a:cubicBezTo>
                <a:cubicBezTo>
                  <a:pt x="10" y="96"/>
                  <a:pt x="10" y="96"/>
                  <a:pt x="10" y="96"/>
                </a:cubicBezTo>
                <a:cubicBezTo>
                  <a:pt x="39" y="8"/>
                  <a:pt x="39" y="8"/>
                  <a:pt x="39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51" y="67"/>
                  <a:pt x="51" y="67"/>
                  <a:pt x="51" y="67"/>
                </a:cubicBezTo>
                <a:cubicBezTo>
                  <a:pt x="51" y="67"/>
                  <a:pt x="51" y="67"/>
                  <a:pt x="51" y="67"/>
                </a:cubicBezTo>
                <a:cubicBezTo>
                  <a:pt x="51" y="67"/>
                  <a:pt x="51" y="68"/>
                  <a:pt x="51" y="68"/>
                </a:cubicBezTo>
                <a:cubicBezTo>
                  <a:pt x="51" y="70"/>
                  <a:pt x="52" y="72"/>
                  <a:pt x="55" y="72"/>
                </a:cubicBezTo>
                <a:cubicBezTo>
                  <a:pt x="85" y="72"/>
                  <a:pt x="85" y="72"/>
                  <a:pt x="85" y="72"/>
                </a:cubicBezTo>
                <a:lnTo>
                  <a:pt x="42" y="15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AABAB9-AEBD-47AE-8D56-8CA15EA2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13</a:t>
            </a:fld>
            <a:endParaRPr lang="fr-FR"/>
          </a:p>
        </p:txBody>
      </p:sp>
      <p:pic>
        <p:nvPicPr>
          <p:cNvPr id="4098" name="Picture 2" descr="Résultat de recherche d'images pour &quot;big data&quot;">
            <a:extLst>
              <a:ext uri="{FF2B5EF4-FFF2-40B4-BE49-F238E27FC236}">
                <a16:creationId xmlns:a16="http://schemas.microsoft.com/office/drawing/2014/main" id="{392B755C-27EE-4895-997E-F6A51EA8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613" y="2346400"/>
            <a:ext cx="42862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21CF861-BBCA-431C-A865-D034BBF7B11D}"/>
              </a:ext>
            </a:extLst>
          </p:cNvPr>
          <p:cNvSpPr/>
          <p:nvPr/>
        </p:nvSpPr>
        <p:spPr>
          <a:xfrm>
            <a:off x="7617074" y="844748"/>
            <a:ext cx="2645327" cy="70788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Big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348C3-2146-4489-99E4-7FABE426A6C1}"/>
              </a:ext>
            </a:extLst>
          </p:cNvPr>
          <p:cNvSpPr/>
          <p:nvPr/>
        </p:nvSpPr>
        <p:spPr>
          <a:xfrm>
            <a:off x="443192" y="3298113"/>
            <a:ext cx="415997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/>
              <a:t>Donner à chaque image un numéro unique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/>
              <a:t>Obtenir les data de notre robot, caméra et capteurs et après analyser les images.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/>
              <a:t>Construire le contact avec les numéros et les informations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/>
              <a:t>Affichage de l’information soit par clique soit en mettant le curseur sur celle-ci.</a:t>
            </a:r>
          </a:p>
        </p:txBody>
      </p:sp>
    </p:spTree>
    <p:extLst>
      <p:ext uri="{BB962C8B-B14F-4D97-AF65-F5344CB8AC3E}">
        <p14:creationId xmlns:p14="http://schemas.microsoft.com/office/powerpoint/2010/main" val="103634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060108" y="0"/>
            <a:ext cx="670560" cy="6858000"/>
            <a:chOff x="6581692" y="0"/>
            <a:chExt cx="670560" cy="6858000"/>
          </a:xfrm>
        </p:grpSpPr>
        <p:cxnSp>
          <p:nvCxnSpPr>
            <p:cNvPr id="19" name="Straight Connector 18"/>
            <p:cNvCxnSpPr>
              <a:stCxn id="31" idx="0"/>
            </p:cNvCxnSpPr>
            <p:nvPr/>
          </p:nvCxnSpPr>
          <p:spPr>
            <a:xfrm flipV="1">
              <a:off x="6916972" y="0"/>
              <a:ext cx="0" cy="77347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916972" y="2937846"/>
              <a:ext cx="0" cy="82325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916972" y="4431656"/>
              <a:ext cx="0" cy="823249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7" idx="4"/>
            </p:cNvCxnSpPr>
            <p:nvPr/>
          </p:nvCxnSpPr>
          <p:spPr>
            <a:xfrm>
              <a:off x="6916972" y="5925465"/>
              <a:ext cx="0" cy="932535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6581692" y="3761096"/>
              <a:ext cx="670560" cy="67056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581692" y="5254905"/>
              <a:ext cx="670560" cy="67056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581692" y="773476"/>
              <a:ext cx="670560" cy="67056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6916972" y="1444036"/>
              <a:ext cx="0" cy="82325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953018" y="699829"/>
            <a:ext cx="4541351" cy="1837699"/>
            <a:chOff x="953018" y="699829"/>
            <a:chExt cx="4541351" cy="1837699"/>
          </a:xfrm>
        </p:grpSpPr>
        <p:grpSp>
          <p:nvGrpSpPr>
            <p:cNvPr id="41" name="Group 40"/>
            <p:cNvGrpSpPr/>
            <p:nvPr/>
          </p:nvGrpSpPr>
          <p:grpSpPr>
            <a:xfrm>
              <a:off x="991078" y="699829"/>
              <a:ext cx="2648739" cy="1837699"/>
              <a:chOff x="991078" y="699829"/>
              <a:chExt cx="2648739" cy="1837699"/>
            </a:xfrm>
            <a:solidFill>
              <a:schemeClr val="bg1">
                <a:lumMod val="95000"/>
              </a:schemeClr>
            </a:solidFill>
          </p:grpSpPr>
          <p:sp>
            <p:nvSpPr>
              <p:cNvPr id="42" name="Parallelogram 41"/>
              <p:cNvSpPr/>
              <p:nvPr/>
            </p:nvSpPr>
            <p:spPr>
              <a:xfrm>
                <a:off x="991078" y="961053"/>
                <a:ext cx="1651518" cy="1576475"/>
              </a:xfrm>
              <a:prstGeom prst="parallelogram">
                <a:avLst>
                  <a:gd name="adj" fmla="val 76354"/>
                </a:avLst>
              </a:pr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3" name="Parallelogram 42"/>
              <p:cNvSpPr/>
              <p:nvPr/>
            </p:nvSpPr>
            <p:spPr>
              <a:xfrm>
                <a:off x="1988299" y="699829"/>
                <a:ext cx="1651518" cy="1576475"/>
              </a:xfrm>
              <a:prstGeom prst="parallelogram">
                <a:avLst>
                  <a:gd name="adj" fmla="val 76354"/>
                </a:avLst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tx2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tx2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953018" y="954161"/>
              <a:ext cx="45413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400" b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Amélioration</a:t>
              </a:r>
              <a:endParaRPr lang="en-US" sz="4400" b="1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</p:grpSp>
      <p:sp>
        <p:nvSpPr>
          <p:cNvPr id="58" name="Oval 22">
            <a:extLst>
              <a:ext uri="{FF2B5EF4-FFF2-40B4-BE49-F238E27FC236}">
                <a16:creationId xmlns:a16="http://schemas.microsoft.com/office/drawing/2014/main" id="{D70CB8C9-183B-4D71-99A1-D5665C6B760D}"/>
              </a:ext>
            </a:extLst>
          </p:cNvPr>
          <p:cNvSpPr/>
          <p:nvPr/>
        </p:nvSpPr>
        <p:spPr>
          <a:xfrm>
            <a:off x="5060108" y="2276304"/>
            <a:ext cx="670560" cy="67056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12">
            <a:extLst>
              <a:ext uri="{FF2B5EF4-FFF2-40B4-BE49-F238E27FC236}">
                <a16:creationId xmlns:a16="http://schemas.microsoft.com/office/drawing/2014/main" id="{3B16D480-FD87-479B-9486-729E7144731E}"/>
              </a:ext>
            </a:extLst>
          </p:cNvPr>
          <p:cNvSpPr>
            <a:spLocks noEditPoints="1"/>
          </p:cNvSpPr>
          <p:nvPr/>
        </p:nvSpPr>
        <p:spPr bwMode="auto">
          <a:xfrm>
            <a:off x="5241328" y="3922799"/>
            <a:ext cx="285032" cy="347154"/>
          </a:xfrm>
          <a:custGeom>
            <a:avLst/>
            <a:gdLst>
              <a:gd name="T0" fmla="*/ 84 w 144"/>
              <a:gd name="T1" fmla="*/ 132 h 176"/>
              <a:gd name="T2" fmla="*/ 36 w 144"/>
              <a:gd name="T3" fmla="*/ 132 h 176"/>
              <a:gd name="T4" fmla="*/ 32 w 144"/>
              <a:gd name="T5" fmla="*/ 136 h 176"/>
              <a:gd name="T6" fmla="*/ 36 w 144"/>
              <a:gd name="T7" fmla="*/ 140 h 176"/>
              <a:gd name="T8" fmla="*/ 84 w 144"/>
              <a:gd name="T9" fmla="*/ 140 h 176"/>
              <a:gd name="T10" fmla="*/ 88 w 144"/>
              <a:gd name="T11" fmla="*/ 136 h 176"/>
              <a:gd name="T12" fmla="*/ 84 w 144"/>
              <a:gd name="T13" fmla="*/ 132 h 176"/>
              <a:gd name="T14" fmla="*/ 36 w 144"/>
              <a:gd name="T15" fmla="*/ 44 h 176"/>
              <a:gd name="T16" fmla="*/ 56 w 144"/>
              <a:gd name="T17" fmla="*/ 44 h 176"/>
              <a:gd name="T18" fmla="*/ 60 w 144"/>
              <a:gd name="T19" fmla="*/ 40 h 176"/>
              <a:gd name="T20" fmla="*/ 56 w 144"/>
              <a:gd name="T21" fmla="*/ 36 h 176"/>
              <a:gd name="T22" fmla="*/ 36 w 144"/>
              <a:gd name="T23" fmla="*/ 36 h 176"/>
              <a:gd name="T24" fmla="*/ 32 w 144"/>
              <a:gd name="T25" fmla="*/ 40 h 176"/>
              <a:gd name="T26" fmla="*/ 36 w 144"/>
              <a:gd name="T27" fmla="*/ 44 h 176"/>
              <a:gd name="T28" fmla="*/ 108 w 144"/>
              <a:gd name="T29" fmla="*/ 100 h 176"/>
              <a:gd name="T30" fmla="*/ 36 w 144"/>
              <a:gd name="T31" fmla="*/ 100 h 176"/>
              <a:gd name="T32" fmla="*/ 32 w 144"/>
              <a:gd name="T33" fmla="*/ 104 h 176"/>
              <a:gd name="T34" fmla="*/ 36 w 144"/>
              <a:gd name="T35" fmla="*/ 108 h 176"/>
              <a:gd name="T36" fmla="*/ 108 w 144"/>
              <a:gd name="T37" fmla="*/ 108 h 176"/>
              <a:gd name="T38" fmla="*/ 112 w 144"/>
              <a:gd name="T39" fmla="*/ 104 h 176"/>
              <a:gd name="T40" fmla="*/ 108 w 144"/>
              <a:gd name="T41" fmla="*/ 100 h 176"/>
              <a:gd name="T42" fmla="*/ 32 w 144"/>
              <a:gd name="T43" fmla="*/ 72 h 176"/>
              <a:gd name="T44" fmla="*/ 36 w 144"/>
              <a:gd name="T45" fmla="*/ 76 h 176"/>
              <a:gd name="T46" fmla="*/ 108 w 144"/>
              <a:gd name="T47" fmla="*/ 76 h 176"/>
              <a:gd name="T48" fmla="*/ 112 w 144"/>
              <a:gd name="T49" fmla="*/ 72 h 176"/>
              <a:gd name="T50" fmla="*/ 108 w 144"/>
              <a:gd name="T51" fmla="*/ 68 h 176"/>
              <a:gd name="T52" fmla="*/ 36 w 144"/>
              <a:gd name="T53" fmla="*/ 68 h 176"/>
              <a:gd name="T54" fmla="*/ 32 w 144"/>
              <a:gd name="T55" fmla="*/ 72 h 176"/>
              <a:gd name="T56" fmla="*/ 104 w 144"/>
              <a:gd name="T57" fmla="*/ 0 h 176"/>
              <a:gd name="T58" fmla="*/ 16 w 144"/>
              <a:gd name="T59" fmla="*/ 0 h 176"/>
              <a:gd name="T60" fmla="*/ 0 w 144"/>
              <a:gd name="T61" fmla="*/ 16 h 176"/>
              <a:gd name="T62" fmla="*/ 0 w 144"/>
              <a:gd name="T63" fmla="*/ 160 h 176"/>
              <a:gd name="T64" fmla="*/ 16 w 144"/>
              <a:gd name="T65" fmla="*/ 176 h 176"/>
              <a:gd name="T66" fmla="*/ 128 w 144"/>
              <a:gd name="T67" fmla="*/ 176 h 176"/>
              <a:gd name="T68" fmla="*/ 144 w 144"/>
              <a:gd name="T69" fmla="*/ 160 h 176"/>
              <a:gd name="T70" fmla="*/ 144 w 144"/>
              <a:gd name="T71" fmla="*/ 44 h 176"/>
              <a:gd name="T72" fmla="*/ 104 w 144"/>
              <a:gd name="T73" fmla="*/ 0 h 176"/>
              <a:gd name="T74" fmla="*/ 136 w 144"/>
              <a:gd name="T75" fmla="*/ 160 h 176"/>
              <a:gd name="T76" fmla="*/ 128 w 144"/>
              <a:gd name="T77" fmla="*/ 168 h 176"/>
              <a:gd name="T78" fmla="*/ 16 w 144"/>
              <a:gd name="T79" fmla="*/ 168 h 176"/>
              <a:gd name="T80" fmla="*/ 8 w 144"/>
              <a:gd name="T81" fmla="*/ 160 h 176"/>
              <a:gd name="T82" fmla="*/ 8 w 144"/>
              <a:gd name="T83" fmla="*/ 16 h 176"/>
              <a:gd name="T84" fmla="*/ 16 w 144"/>
              <a:gd name="T85" fmla="*/ 8 h 176"/>
              <a:gd name="T86" fmla="*/ 88 w 144"/>
              <a:gd name="T87" fmla="*/ 8 h 176"/>
              <a:gd name="T88" fmla="*/ 88 w 144"/>
              <a:gd name="T89" fmla="*/ 48 h 176"/>
              <a:gd name="T90" fmla="*/ 96 w 144"/>
              <a:gd name="T91" fmla="*/ 56 h 176"/>
              <a:gd name="T92" fmla="*/ 136 w 144"/>
              <a:gd name="T93" fmla="*/ 56 h 176"/>
              <a:gd name="T94" fmla="*/ 136 w 144"/>
              <a:gd name="T95" fmla="*/ 160 h 176"/>
              <a:gd name="T96" fmla="*/ 96 w 144"/>
              <a:gd name="T97" fmla="*/ 48 h 176"/>
              <a:gd name="T98" fmla="*/ 96 w 144"/>
              <a:gd name="T99" fmla="*/ 8 h 176"/>
              <a:gd name="T100" fmla="*/ 100 w 144"/>
              <a:gd name="T101" fmla="*/ 8 h 176"/>
              <a:gd name="T102" fmla="*/ 136 w 144"/>
              <a:gd name="T103" fmla="*/ 48 h 176"/>
              <a:gd name="T104" fmla="*/ 96 w 144"/>
              <a:gd name="T105" fmla="*/ 4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4" h="176">
                <a:moveTo>
                  <a:pt x="84" y="132"/>
                </a:moveTo>
                <a:cubicBezTo>
                  <a:pt x="36" y="132"/>
                  <a:pt x="36" y="132"/>
                  <a:pt x="36" y="132"/>
                </a:cubicBezTo>
                <a:cubicBezTo>
                  <a:pt x="34" y="132"/>
                  <a:pt x="32" y="134"/>
                  <a:pt x="32" y="136"/>
                </a:cubicBezTo>
                <a:cubicBezTo>
                  <a:pt x="32" y="138"/>
                  <a:pt x="34" y="140"/>
                  <a:pt x="36" y="140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6" y="140"/>
                  <a:pt x="88" y="138"/>
                  <a:pt x="88" y="136"/>
                </a:cubicBezTo>
                <a:cubicBezTo>
                  <a:pt x="88" y="134"/>
                  <a:pt x="86" y="132"/>
                  <a:pt x="84" y="132"/>
                </a:cubicBezTo>
                <a:moveTo>
                  <a:pt x="36" y="44"/>
                </a:moveTo>
                <a:cubicBezTo>
                  <a:pt x="56" y="44"/>
                  <a:pt x="56" y="44"/>
                  <a:pt x="56" y="44"/>
                </a:cubicBezTo>
                <a:cubicBezTo>
                  <a:pt x="58" y="44"/>
                  <a:pt x="60" y="42"/>
                  <a:pt x="60" y="40"/>
                </a:cubicBezTo>
                <a:cubicBezTo>
                  <a:pt x="60" y="38"/>
                  <a:pt x="58" y="36"/>
                  <a:pt x="5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4" y="36"/>
                  <a:pt x="32" y="38"/>
                  <a:pt x="32" y="40"/>
                </a:cubicBezTo>
                <a:cubicBezTo>
                  <a:pt x="32" y="42"/>
                  <a:pt x="34" y="44"/>
                  <a:pt x="36" y="44"/>
                </a:cubicBezTo>
                <a:moveTo>
                  <a:pt x="108" y="100"/>
                </a:moveTo>
                <a:cubicBezTo>
                  <a:pt x="36" y="100"/>
                  <a:pt x="36" y="100"/>
                  <a:pt x="36" y="100"/>
                </a:cubicBezTo>
                <a:cubicBezTo>
                  <a:pt x="34" y="100"/>
                  <a:pt x="32" y="102"/>
                  <a:pt x="32" y="104"/>
                </a:cubicBezTo>
                <a:cubicBezTo>
                  <a:pt x="32" y="106"/>
                  <a:pt x="34" y="108"/>
                  <a:pt x="36" y="108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10" y="108"/>
                  <a:pt x="112" y="106"/>
                  <a:pt x="112" y="104"/>
                </a:cubicBezTo>
                <a:cubicBezTo>
                  <a:pt x="112" y="102"/>
                  <a:pt x="110" y="100"/>
                  <a:pt x="108" y="100"/>
                </a:cubicBezTo>
                <a:moveTo>
                  <a:pt x="32" y="72"/>
                </a:moveTo>
                <a:cubicBezTo>
                  <a:pt x="32" y="74"/>
                  <a:pt x="34" y="76"/>
                  <a:pt x="36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10" y="76"/>
                  <a:pt x="112" y="74"/>
                  <a:pt x="112" y="72"/>
                </a:cubicBezTo>
                <a:cubicBezTo>
                  <a:pt x="112" y="70"/>
                  <a:pt x="110" y="68"/>
                  <a:pt x="108" y="68"/>
                </a:cubicBezTo>
                <a:cubicBezTo>
                  <a:pt x="36" y="68"/>
                  <a:pt x="36" y="68"/>
                  <a:pt x="36" y="68"/>
                </a:cubicBezTo>
                <a:cubicBezTo>
                  <a:pt x="34" y="68"/>
                  <a:pt x="32" y="70"/>
                  <a:pt x="32" y="72"/>
                </a:cubicBezTo>
                <a:moveTo>
                  <a:pt x="104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4"/>
                  <a:pt x="144" y="44"/>
                  <a:pt x="144" y="44"/>
                </a:cubicBezTo>
                <a:lnTo>
                  <a:pt x="104" y="0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52"/>
                  <a:pt x="92" y="56"/>
                  <a:pt x="96" y="56"/>
                </a:cubicBezTo>
                <a:cubicBezTo>
                  <a:pt x="136" y="56"/>
                  <a:pt x="136" y="56"/>
                  <a:pt x="136" y="56"/>
                </a:cubicBezTo>
                <a:lnTo>
                  <a:pt x="136" y="160"/>
                </a:lnTo>
                <a:close/>
                <a:moveTo>
                  <a:pt x="96" y="48"/>
                </a:move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36" y="48"/>
                  <a:pt x="136" y="48"/>
                  <a:pt x="136" y="48"/>
                </a:cubicBezTo>
                <a:lnTo>
                  <a:pt x="96" y="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Freeform 110">
            <a:extLst>
              <a:ext uri="{FF2B5EF4-FFF2-40B4-BE49-F238E27FC236}">
                <a16:creationId xmlns:a16="http://schemas.microsoft.com/office/drawing/2014/main" id="{1F0DB1BB-0F84-4FD3-99BD-D9E172CF3546}"/>
              </a:ext>
            </a:extLst>
          </p:cNvPr>
          <p:cNvSpPr>
            <a:spLocks noEditPoints="1"/>
          </p:cNvSpPr>
          <p:nvPr/>
        </p:nvSpPr>
        <p:spPr bwMode="auto">
          <a:xfrm>
            <a:off x="5300377" y="2447054"/>
            <a:ext cx="190021" cy="347154"/>
          </a:xfrm>
          <a:custGeom>
            <a:avLst/>
            <a:gdLst>
              <a:gd name="T0" fmla="*/ 96 w 96"/>
              <a:gd name="T1" fmla="*/ 68 h 176"/>
              <a:gd name="T2" fmla="*/ 92 w 96"/>
              <a:gd name="T3" fmla="*/ 64 h 176"/>
              <a:gd name="T4" fmla="*/ 60 w 96"/>
              <a:gd name="T5" fmla="*/ 64 h 176"/>
              <a:gd name="T6" fmla="*/ 80 w 96"/>
              <a:gd name="T7" fmla="*/ 5 h 176"/>
              <a:gd name="T8" fmla="*/ 80 w 96"/>
              <a:gd name="T9" fmla="*/ 5 h 176"/>
              <a:gd name="T10" fmla="*/ 80 w 96"/>
              <a:gd name="T11" fmla="*/ 4 h 176"/>
              <a:gd name="T12" fmla="*/ 76 w 96"/>
              <a:gd name="T13" fmla="*/ 0 h 176"/>
              <a:gd name="T14" fmla="*/ 36 w 96"/>
              <a:gd name="T15" fmla="*/ 0 h 176"/>
              <a:gd name="T16" fmla="*/ 32 w 96"/>
              <a:gd name="T17" fmla="*/ 3 h 176"/>
              <a:gd name="T18" fmla="*/ 32 w 96"/>
              <a:gd name="T19" fmla="*/ 3 h 176"/>
              <a:gd name="T20" fmla="*/ 0 w 96"/>
              <a:gd name="T21" fmla="*/ 99 h 176"/>
              <a:gd name="T22" fmla="*/ 0 w 96"/>
              <a:gd name="T23" fmla="*/ 99 h 176"/>
              <a:gd name="T24" fmla="*/ 0 w 96"/>
              <a:gd name="T25" fmla="*/ 100 h 176"/>
              <a:gd name="T26" fmla="*/ 4 w 96"/>
              <a:gd name="T27" fmla="*/ 104 h 176"/>
              <a:gd name="T28" fmla="*/ 40 w 96"/>
              <a:gd name="T29" fmla="*/ 104 h 176"/>
              <a:gd name="T30" fmla="*/ 32 w 96"/>
              <a:gd name="T31" fmla="*/ 172 h 176"/>
              <a:gd name="T32" fmla="*/ 32 w 96"/>
              <a:gd name="T33" fmla="*/ 172 h 176"/>
              <a:gd name="T34" fmla="*/ 32 w 96"/>
              <a:gd name="T35" fmla="*/ 172 h 176"/>
              <a:gd name="T36" fmla="*/ 36 w 96"/>
              <a:gd name="T37" fmla="*/ 176 h 176"/>
              <a:gd name="T38" fmla="*/ 40 w 96"/>
              <a:gd name="T39" fmla="*/ 174 h 176"/>
              <a:gd name="T40" fmla="*/ 40 w 96"/>
              <a:gd name="T41" fmla="*/ 174 h 176"/>
              <a:gd name="T42" fmla="*/ 96 w 96"/>
              <a:gd name="T43" fmla="*/ 70 h 176"/>
              <a:gd name="T44" fmla="*/ 96 w 96"/>
              <a:gd name="T45" fmla="*/ 70 h 176"/>
              <a:gd name="T46" fmla="*/ 96 w 96"/>
              <a:gd name="T47" fmla="*/ 68 h 176"/>
              <a:gd name="T48" fmla="*/ 42 w 96"/>
              <a:gd name="T49" fmla="*/ 152 h 176"/>
              <a:gd name="T50" fmla="*/ 48 w 96"/>
              <a:gd name="T51" fmla="*/ 100 h 176"/>
              <a:gd name="T52" fmla="*/ 48 w 96"/>
              <a:gd name="T53" fmla="*/ 100 h 176"/>
              <a:gd name="T54" fmla="*/ 48 w 96"/>
              <a:gd name="T55" fmla="*/ 100 h 176"/>
              <a:gd name="T56" fmla="*/ 44 w 96"/>
              <a:gd name="T57" fmla="*/ 96 h 176"/>
              <a:gd name="T58" fmla="*/ 10 w 96"/>
              <a:gd name="T59" fmla="*/ 96 h 176"/>
              <a:gd name="T60" fmla="*/ 39 w 96"/>
              <a:gd name="T61" fmla="*/ 8 h 176"/>
              <a:gd name="T62" fmla="*/ 70 w 96"/>
              <a:gd name="T63" fmla="*/ 8 h 176"/>
              <a:gd name="T64" fmla="*/ 51 w 96"/>
              <a:gd name="T65" fmla="*/ 67 h 176"/>
              <a:gd name="T66" fmla="*/ 51 w 96"/>
              <a:gd name="T67" fmla="*/ 67 h 176"/>
              <a:gd name="T68" fmla="*/ 51 w 96"/>
              <a:gd name="T69" fmla="*/ 68 h 176"/>
              <a:gd name="T70" fmla="*/ 55 w 96"/>
              <a:gd name="T71" fmla="*/ 72 h 176"/>
              <a:gd name="T72" fmla="*/ 85 w 96"/>
              <a:gd name="T73" fmla="*/ 72 h 176"/>
              <a:gd name="T74" fmla="*/ 42 w 96"/>
              <a:gd name="T75" fmla="*/ 15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6" h="176">
                <a:moveTo>
                  <a:pt x="96" y="68"/>
                </a:moveTo>
                <a:cubicBezTo>
                  <a:pt x="96" y="66"/>
                  <a:pt x="94" y="64"/>
                  <a:pt x="92" y="64"/>
                </a:cubicBezTo>
                <a:cubicBezTo>
                  <a:pt x="60" y="64"/>
                  <a:pt x="60" y="64"/>
                  <a:pt x="60" y="64"/>
                </a:cubicBezTo>
                <a:cubicBezTo>
                  <a:pt x="80" y="5"/>
                  <a:pt x="80" y="5"/>
                  <a:pt x="80" y="5"/>
                </a:cubicBezTo>
                <a:cubicBezTo>
                  <a:pt x="80" y="5"/>
                  <a:pt x="80" y="5"/>
                  <a:pt x="80" y="5"/>
                </a:cubicBezTo>
                <a:cubicBezTo>
                  <a:pt x="80" y="5"/>
                  <a:pt x="80" y="4"/>
                  <a:pt x="80" y="4"/>
                </a:cubicBezTo>
                <a:cubicBezTo>
                  <a:pt x="80" y="2"/>
                  <a:pt x="78" y="0"/>
                  <a:pt x="7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4" y="0"/>
                  <a:pt x="33" y="1"/>
                  <a:pt x="32" y="3"/>
                </a:cubicBezTo>
                <a:cubicBezTo>
                  <a:pt x="32" y="3"/>
                  <a:pt x="32" y="3"/>
                  <a:pt x="32" y="3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99"/>
                  <a:pt x="0" y="100"/>
                  <a:pt x="0" y="100"/>
                </a:cubicBezTo>
                <a:cubicBezTo>
                  <a:pt x="0" y="102"/>
                  <a:pt x="2" y="104"/>
                  <a:pt x="4" y="104"/>
                </a:cubicBezTo>
                <a:cubicBezTo>
                  <a:pt x="40" y="104"/>
                  <a:pt x="40" y="104"/>
                  <a:pt x="40" y="104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32" y="174"/>
                  <a:pt x="34" y="176"/>
                  <a:pt x="36" y="176"/>
                </a:cubicBezTo>
                <a:cubicBezTo>
                  <a:pt x="38" y="176"/>
                  <a:pt x="39" y="175"/>
                  <a:pt x="40" y="174"/>
                </a:cubicBezTo>
                <a:cubicBezTo>
                  <a:pt x="40" y="174"/>
                  <a:pt x="40" y="174"/>
                  <a:pt x="40" y="174"/>
                </a:cubicBezTo>
                <a:cubicBezTo>
                  <a:pt x="96" y="70"/>
                  <a:pt x="96" y="70"/>
                  <a:pt x="96" y="70"/>
                </a:cubicBezTo>
                <a:cubicBezTo>
                  <a:pt x="96" y="70"/>
                  <a:pt x="96" y="70"/>
                  <a:pt x="96" y="70"/>
                </a:cubicBezTo>
                <a:cubicBezTo>
                  <a:pt x="96" y="69"/>
                  <a:pt x="96" y="69"/>
                  <a:pt x="96" y="68"/>
                </a:cubicBezTo>
                <a:moveTo>
                  <a:pt x="42" y="152"/>
                </a:moveTo>
                <a:cubicBezTo>
                  <a:pt x="48" y="100"/>
                  <a:pt x="48" y="100"/>
                  <a:pt x="48" y="100"/>
                </a:cubicBezTo>
                <a:cubicBezTo>
                  <a:pt x="48" y="100"/>
                  <a:pt x="48" y="100"/>
                  <a:pt x="48" y="100"/>
                </a:cubicBezTo>
                <a:cubicBezTo>
                  <a:pt x="48" y="100"/>
                  <a:pt x="48" y="100"/>
                  <a:pt x="48" y="100"/>
                </a:cubicBezTo>
                <a:cubicBezTo>
                  <a:pt x="48" y="98"/>
                  <a:pt x="46" y="96"/>
                  <a:pt x="44" y="96"/>
                </a:cubicBezTo>
                <a:cubicBezTo>
                  <a:pt x="10" y="96"/>
                  <a:pt x="10" y="96"/>
                  <a:pt x="10" y="96"/>
                </a:cubicBezTo>
                <a:cubicBezTo>
                  <a:pt x="39" y="8"/>
                  <a:pt x="39" y="8"/>
                  <a:pt x="39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51" y="67"/>
                  <a:pt x="51" y="67"/>
                  <a:pt x="51" y="67"/>
                </a:cubicBezTo>
                <a:cubicBezTo>
                  <a:pt x="51" y="67"/>
                  <a:pt x="51" y="67"/>
                  <a:pt x="51" y="67"/>
                </a:cubicBezTo>
                <a:cubicBezTo>
                  <a:pt x="51" y="67"/>
                  <a:pt x="51" y="68"/>
                  <a:pt x="51" y="68"/>
                </a:cubicBezTo>
                <a:cubicBezTo>
                  <a:pt x="51" y="70"/>
                  <a:pt x="52" y="72"/>
                  <a:pt x="55" y="72"/>
                </a:cubicBezTo>
                <a:cubicBezTo>
                  <a:pt x="85" y="72"/>
                  <a:pt x="85" y="72"/>
                  <a:pt x="85" y="72"/>
                </a:cubicBezTo>
                <a:lnTo>
                  <a:pt x="42" y="15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AABAB9-AEBD-47AE-8D56-8CA15EA2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14</a:t>
            </a:fld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CF861-BBCA-431C-A865-D034BBF7B11D}"/>
              </a:ext>
            </a:extLst>
          </p:cNvPr>
          <p:cNvSpPr/>
          <p:nvPr/>
        </p:nvSpPr>
        <p:spPr>
          <a:xfrm>
            <a:off x="6973131" y="415759"/>
            <a:ext cx="4348302" cy="70788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Balise connectée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348C3-2146-4489-99E4-7FABE426A6C1}"/>
              </a:ext>
            </a:extLst>
          </p:cNvPr>
          <p:cNvSpPr/>
          <p:nvPr/>
        </p:nvSpPr>
        <p:spPr>
          <a:xfrm>
            <a:off x="468359" y="3349471"/>
            <a:ext cx="41599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/>
              <a:t>Identifier la communication entre l’ordinateur et le robot</a:t>
            </a:r>
            <a:endParaRPr lang="en-US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/>
              <a:t>Comprendre l’envoi des données du programme vers le port Ethernet, pour pouvoir les modifier et les envoyer en Wi-Fi</a:t>
            </a:r>
            <a:endParaRPr lang="en-US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/>
              <a:t>Récupérer ces données sur un module Wi-Fi et les envoyer en Ethernet</a:t>
            </a:r>
          </a:p>
        </p:txBody>
      </p:sp>
      <p:pic>
        <p:nvPicPr>
          <p:cNvPr id="25" name="Picture 4" descr="Résultat de recherche d'images pour &quot;open rov&quot;">
            <a:extLst>
              <a:ext uri="{FF2B5EF4-FFF2-40B4-BE49-F238E27FC236}">
                <a16:creationId xmlns:a16="http://schemas.microsoft.com/office/drawing/2014/main" id="{8F2C7E4B-8B25-4309-8F16-B21E3D382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434" y="4882373"/>
            <a:ext cx="1943879" cy="166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102">
            <a:extLst>
              <a:ext uri="{FF2B5EF4-FFF2-40B4-BE49-F238E27FC236}">
                <a16:creationId xmlns:a16="http://schemas.microsoft.com/office/drawing/2014/main" id="{95160DCE-81A0-45EB-B114-2DEC57CA6610}"/>
              </a:ext>
            </a:extLst>
          </p:cNvPr>
          <p:cNvGrpSpPr/>
          <p:nvPr/>
        </p:nvGrpSpPr>
        <p:grpSpPr>
          <a:xfrm>
            <a:off x="6388576" y="1879134"/>
            <a:ext cx="1941692" cy="2552522"/>
            <a:chOff x="1015450" y="1596600"/>
            <a:chExt cx="3067447" cy="4955614"/>
          </a:xfrm>
        </p:grpSpPr>
        <p:grpSp>
          <p:nvGrpSpPr>
            <p:cNvPr id="36" name="Group 2">
              <a:extLst>
                <a:ext uri="{FF2B5EF4-FFF2-40B4-BE49-F238E27FC236}">
                  <a16:creationId xmlns:a16="http://schemas.microsoft.com/office/drawing/2014/main" id="{E9EFC7F9-0C8E-453A-BD15-CB8789F23242}"/>
                </a:ext>
              </a:extLst>
            </p:cNvPr>
            <p:cNvGrpSpPr/>
            <p:nvPr/>
          </p:nvGrpSpPr>
          <p:grpSpPr>
            <a:xfrm>
              <a:off x="3788636" y="3283043"/>
              <a:ext cx="236140" cy="473977"/>
              <a:chOff x="20243412" y="3183194"/>
              <a:chExt cx="272360" cy="546676"/>
            </a:xfrm>
          </p:grpSpPr>
          <p:cxnSp>
            <p:nvCxnSpPr>
              <p:cNvPr id="111" name="Straight Connector 24">
                <a:extLst>
                  <a:ext uri="{FF2B5EF4-FFF2-40B4-BE49-F238E27FC236}">
                    <a16:creationId xmlns:a16="http://schemas.microsoft.com/office/drawing/2014/main" id="{39C077F0-569A-4098-A4EE-3BC807E96D18}"/>
                  </a:ext>
                </a:extLst>
              </p:cNvPr>
              <p:cNvCxnSpPr/>
              <p:nvPr/>
            </p:nvCxnSpPr>
            <p:spPr>
              <a:xfrm>
                <a:off x="20247222" y="3183194"/>
                <a:ext cx="0" cy="427246"/>
              </a:xfrm>
              <a:prstGeom prst="line">
                <a:avLst/>
              </a:prstGeom>
              <a:ln w="19050">
                <a:solidFill>
                  <a:srgbClr val="6D6B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25">
                <a:extLst>
                  <a:ext uri="{FF2B5EF4-FFF2-40B4-BE49-F238E27FC236}">
                    <a16:creationId xmlns:a16="http://schemas.microsoft.com/office/drawing/2014/main" id="{0CBE752C-269C-41DA-9D64-1A0B9A28CCC5}"/>
                  </a:ext>
                </a:extLst>
              </p:cNvPr>
              <p:cNvCxnSpPr/>
              <p:nvPr/>
            </p:nvCxnSpPr>
            <p:spPr>
              <a:xfrm>
                <a:off x="20243412" y="3610440"/>
                <a:ext cx="272360" cy="119430"/>
              </a:xfrm>
              <a:prstGeom prst="line">
                <a:avLst/>
              </a:prstGeom>
              <a:ln w="19050">
                <a:solidFill>
                  <a:srgbClr val="6D6B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57">
              <a:extLst>
                <a:ext uri="{FF2B5EF4-FFF2-40B4-BE49-F238E27FC236}">
                  <a16:creationId xmlns:a16="http://schemas.microsoft.com/office/drawing/2014/main" id="{ABDB4241-9DBD-4933-8A88-3646C6EB1D53}"/>
                </a:ext>
              </a:extLst>
            </p:cNvPr>
            <p:cNvGrpSpPr/>
            <p:nvPr/>
          </p:nvGrpSpPr>
          <p:grpSpPr>
            <a:xfrm>
              <a:off x="1015450" y="1596600"/>
              <a:ext cx="3067447" cy="4955614"/>
              <a:chOff x="1512389" y="1480811"/>
              <a:chExt cx="3067447" cy="4955614"/>
            </a:xfrm>
          </p:grpSpPr>
          <p:grpSp>
            <p:nvGrpSpPr>
              <p:cNvPr id="38" name="Group 58">
                <a:extLst>
                  <a:ext uri="{FF2B5EF4-FFF2-40B4-BE49-F238E27FC236}">
                    <a16:creationId xmlns:a16="http://schemas.microsoft.com/office/drawing/2014/main" id="{5C3F6A2A-7EA6-4B8A-8D83-C99007E59E08}"/>
                  </a:ext>
                </a:extLst>
              </p:cNvPr>
              <p:cNvGrpSpPr/>
              <p:nvPr/>
            </p:nvGrpSpPr>
            <p:grpSpPr>
              <a:xfrm rot="21396442" flipH="1">
                <a:off x="1520407" y="1480811"/>
                <a:ext cx="1268746" cy="1576237"/>
                <a:chOff x="10580427" y="1491327"/>
                <a:chExt cx="1090500" cy="1374331"/>
              </a:xfrm>
            </p:grpSpPr>
            <p:sp>
              <p:nvSpPr>
                <p:cNvPr id="79" name="Freeform 7">
                  <a:extLst>
                    <a:ext uri="{FF2B5EF4-FFF2-40B4-BE49-F238E27FC236}">
                      <a16:creationId xmlns:a16="http://schemas.microsoft.com/office/drawing/2014/main" id="{5F74479A-378E-45BC-9114-C06A7E7A17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56778" y="1990103"/>
                  <a:ext cx="168472" cy="426573"/>
                </a:xfrm>
                <a:custGeom>
                  <a:avLst/>
                  <a:gdLst>
                    <a:gd name="T0" fmla="*/ 48 w 86"/>
                    <a:gd name="T1" fmla="*/ 9 h 217"/>
                    <a:gd name="T2" fmla="*/ 33 w 86"/>
                    <a:gd name="T3" fmla="*/ 154 h 217"/>
                    <a:gd name="T4" fmla="*/ 48 w 86"/>
                    <a:gd name="T5" fmla="*/ 9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6" h="217">
                      <a:moveTo>
                        <a:pt x="48" y="9"/>
                      </a:moveTo>
                      <a:cubicBezTo>
                        <a:pt x="48" y="9"/>
                        <a:pt x="0" y="91"/>
                        <a:pt x="33" y="154"/>
                      </a:cubicBezTo>
                      <a:cubicBezTo>
                        <a:pt x="65" y="217"/>
                        <a:pt x="86" y="0"/>
                        <a:pt x="48" y="9"/>
                      </a:cubicBezTo>
                      <a:close/>
                    </a:path>
                  </a:pathLst>
                </a:custGeom>
                <a:solidFill>
                  <a:srgbClr val="725C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8">
                  <a:extLst>
                    <a:ext uri="{FF2B5EF4-FFF2-40B4-BE49-F238E27FC236}">
                      <a16:creationId xmlns:a16="http://schemas.microsoft.com/office/drawing/2014/main" id="{60CA23B4-CE70-4FF1-8D1F-9957B57D1A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62588" y="1666438"/>
                  <a:ext cx="731980" cy="1199220"/>
                </a:xfrm>
                <a:custGeom>
                  <a:avLst/>
                  <a:gdLst>
                    <a:gd name="T0" fmla="*/ 58 w 373"/>
                    <a:gd name="T1" fmla="*/ 142 h 611"/>
                    <a:gd name="T2" fmla="*/ 6 w 373"/>
                    <a:gd name="T3" fmla="*/ 513 h 611"/>
                    <a:gd name="T4" fmla="*/ 285 w 373"/>
                    <a:gd name="T5" fmla="*/ 557 h 611"/>
                    <a:gd name="T6" fmla="*/ 349 w 373"/>
                    <a:gd name="T7" fmla="*/ 234 h 611"/>
                    <a:gd name="T8" fmla="*/ 58 w 373"/>
                    <a:gd name="T9" fmla="*/ 142 h 6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3" h="611">
                      <a:moveTo>
                        <a:pt x="58" y="142"/>
                      </a:moveTo>
                      <a:cubicBezTo>
                        <a:pt x="58" y="142"/>
                        <a:pt x="0" y="488"/>
                        <a:pt x="6" y="513"/>
                      </a:cubicBezTo>
                      <a:cubicBezTo>
                        <a:pt x="12" y="537"/>
                        <a:pt x="178" y="611"/>
                        <a:pt x="285" y="557"/>
                      </a:cubicBezTo>
                      <a:cubicBezTo>
                        <a:pt x="285" y="557"/>
                        <a:pt x="324" y="468"/>
                        <a:pt x="349" y="234"/>
                      </a:cubicBezTo>
                      <a:cubicBezTo>
                        <a:pt x="373" y="0"/>
                        <a:pt x="68" y="10"/>
                        <a:pt x="58" y="142"/>
                      </a:cubicBezTo>
                      <a:close/>
                    </a:path>
                  </a:pathLst>
                </a:custGeom>
                <a:solidFill>
                  <a:srgbClr val="FFDC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9">
                  <a:extLst>
                    <a:ext uri="{FF2B5EF4-FFF2-40B4-BE49-F238E27FC236}">
                      <a16:creationId xmlns:a16="http://schemas.microsoft.com/office/drawing/2014/main" id="{B51B00F0-306D-42E8-9249-8316D475EC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80427" y="1491327"/>
                  <a:ext cx="1090500" cy="942776"/>
                </a:xfrm>
                <a:custGeom>
                  <a:avLst/>
                  <a:gdLst>
                    <a:gd name="T0" fmla="*/ 392 w 556"/>
                    <a:gd name="T1" fmla="*/ 453 h 480"/>
                    <a:gd name="T2" fmla="*/ 379 w 556"/>
                    <a:gd name="T3" fmla="*/ 288 h 480"/>
                    <a:gd name="T4" fmla="*/ 283 w 556"/>
                    <a:gd name="T5" fmla="*/ 299 h 480"/>
                    <a:gd name="T6" fmla="*/ 310 w 556"/>
                    <a:gd name="T7" fmla="*/ 263 h 480"/>
                    <a:gd name="T8" fmla="*/ 200 w 556"/>
                    <a:gd name="T9" fmla="*/ 278 h 480"/>
                    <a:gd name="T10" fmla="*/ 200 w 556"/>
                    <a:gd name="T11" fmla="*/ 234 h 480"/>
                    <a:gd name="T12" fmla="*/ 78 w 556"/>
                    <a:gd name="T13" fmla="*/ 285 h 480"/>
                    <a:gd name="T14" fmla="*/ 78 w 556"/>
                    <a:gd name="T15" fmla="*/ 250 h 480"/>
                    <a:gd name="T16" fmla="*/ 8 w 556"/>
                    <a:gd name="T17" fmla="*/ 158 h 480"/>
                    <a:gd name="T18" fmla="*/ 100 w 556"/>
                    <a:gd name="T19" fmla="*/ 158 h 480"/>
                    <a:gd name="T20" fmla="*/ 186 w 556"/>
                    <a:gd name="T21" fmla="*/ 25 h 480"/>
                    <a:gd name="T22" fmla="*/ 237 w 556"/>
                    <a:gd name="T23" fmla="*/ 92 h 480"/>
                    <a:gd name="T24" fmla="*/ 425 w 556"/>
                    <a:gd name="T25" fmla="*/ 178 h 480"/>
                    <a:gd name="T26" fmla="*/ 442 w 556"/>
                    <a:gd name="T27" fmla="*/ 119 h 480"/>
                    <a:gd name="T28" fmla="*/ 467 w 556"/>
                    <a:gd name="T29" fmla="*/ 188 h 480"/>
                    <a:gd name="T30" fmla="*/ 523 w 556"/>
                    <a:gd name="T31" fmla="*/ 217 h 480"/>
                    <a:gd name="T32" fmla="*/ 486 w 556"/>
                    <a:gd name="T33" fmla="*/ 236 h 480"/>
                    <a:gd name="T34" fmla="*/ 454 w 556"/>
                    <a:gd name="T35" fmla="*/ 453 h 480"/>
                    <a:gd name="T36" fmla="*/ 392 w 556"/>
                    <a:gd name="T37" fmla="*/ 453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56" h="480">
                      <a:moveTo>
                        <a:pt x="392" y="453"/>
                      </a:moveTo>
                      <a:cubicBezTo>
                        <a:pt x="392" y="453"/>
                        <a:pt x="325" y="381"/>
                        <a:pt x="379" y="288"/>
                      </a:cubicBezTo>
                      <a:cubicBezTo>
                        <a:pt x="379" y="288"/>
                        <a:pt x="296" y="307"/>
                        <a:pt x="283" y="299"/>
                      </a:cubicBezTo>
                      <a:cubicBezTo>
                        <a:pt x="271" y="290"/>
                        <a:pt x="286" y="273"/>
                        <a:pt x="310" y="263"/>
                      </a:cubicBezTo>
                      <a:cubicBezTo>
                        <a:pt x="310" y="263"/>
                        <a:pt x="231" y="288"/>
                        <a:pt x="200" y="278"/>
                      </a:cubicBezTo>
                      <a:cubicBezTo>
                        <a:pt x="169" y="268"/>
                        <a:pt x="172" y="241"/>
                        <a:pt x="200" y="234"/>
                      </a:cubicBezTo>
                      <a:cubicBezTo>
                        <a:pt x="200" y="234"/>
                        <a:pt x="110" y="293"/>
                        <a:pt x="78" y="285"/>
                      </a:cubicBezTo>
                      <a:cubicBezTo>
                        <a:pt x="47" y="278"/>
                        <a:pt x="58" y="259"/>
                        <a:pt x="78" y="250"/>
                      </a:cubicBezTo>
                      <a:cubicBezTo>
                        <a:pt x="78" y="250"/>
                        <a:pt x="0" y="241"/>
                        <a:pt x="8" y="158"/>
                      </a:cubicBezTo>
                      <a:cubicBezTo>
                        <a:pt x="15" y="75"/>
                        <a:pt x="73" y="29"/>
                        <a:pt x="100" y="158"/>
                      </a:cubicBezTo>
                      <a:cubicBezTo>
                        <a:pt x="100" y="158"/>
                        <a:pt x="86" y="51"/>
                        <a:pt x="186" y="25"/>
                      </a:cubicBezTo>
                      <a:cubicBezTo>
                        <a:pt x="286" y="0"/>
                        <a:pt x="266" y="68"/>
                        <a:pt x="237" y="92"/>
                      </a:cubicBezTo>
                      <a:cubicBezTo>
                        <a:pt x="237" y="92"/>
                        <a:pt x="379" y="80"/>
                        <a:pt x="425" y="178"/>
                      </a:cubicBezTo>
                      <a:cubicBezTo>
                        <a:pt x="425" y="178"/>
                        <a:pt x="420" y="129"/>
                        <a:pt x="442" y="119"/>
                      </a:cubicBezTo>
                      <a:cubicBezTo>
                        <a:pt x="464" y="110"/>
                        <a:pt x="481" y="168"/>
                        <a:pt x="467" y="188"/>
                      </a:cubicBezTo>
                      <a:cubicBezTo>
                        <a:pt x="467" y="188"/>
                        <a:pt x="528" y="188"/>
                        <a:pt x="523" y="217"/>
                      </a:cubicBezTo>
                      <a:cubicBezTo>
                        <a:pt x="518" y="246"/>
                        <a:pt x="486" y="236"/>
                        <a:pt x="486" y="236"/>
                      </a:cubicBezTo>
                      <a:cubicBezTo>
                        <a:pt x="486" y="236"/>
                        <a:pt x="556" y="368"/>
                        <a:pt x="454" y="453"/>
                      </a:cubicBezTo>
                      <a:cubicBezTo>
                        <a:pt x="421" y="480"/>
                        <a:pt x="392" y="453"/>
                        <a:pt x="392" y="453"/>
                      </a:cubicBezTo>
                      <a:close/>
                    </a:path>
                  </a:pathLst>
                </a:custGeom>
                <a:solidFill>
                  <a:srgbClr val="725C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10">
                  <a:extLst>
                    <a:ext uri="{FF2B5EF4-FFF2-40B4-BE49-F238E27FC236}">
                      <a16:creationId xmlns:a16="http://schemas.microsoft.com/office/drawing/2014/main" id="{8C9446F7-BF2C-4328-883A-41A8F3E813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45169" y="2178493"/>
                  <a:ext cx="186729" cy="239844"/>
                </a:xfrm>
                <a:custGeom>
                  <a:avLst/>
                  <a:gdLst>
                    <a:gd name="T0" fmla="*/ 95 w 95"/>
                    <a:gd name="T1" fmla="*/ 0 h 122"/>
                    <a:gd name="T2" fmla="*/ 65 w 95"/>
                    <a:gd name="T3" fmla="*/ 85 h 122"/>
                    <a:gd name="T4" fmla="*/ 17 w 95"/>
                    <a:gd name="T5" fmla="*/ 85 h 122"/>
                    <a:gd name="T6" fmla="*/ 56 w 95"/>
                    <a:gd name="T7" fmla="*/ 115 h 122"/>
                    <a:gd name="T8" fmla="*/ 2 w 95"/>
                    <a:gd name="T9" fmla="*/ 87 h 122"/>
                    <a:gd name="T10" fmla="*/ 49 w 95"/>
                    <a:gd name="T11" fmla="*/ 72 h 122"/>
                    <a:gd name="T12" fmla="*/ 95 w 95"/>
                    <a:gd name="T1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5" h="122">
                      <a:moveTo>
                        <a:pt x="95" y="0"/>
                      </a:moveTo>
                      <a:cubicBezTo>
                        <a:pt x="95" y="0"/>
                        <a:pt x="78" y="83"/>
                        <a:pt x="65" y="85"/>
                      </a:cubicBezTo>
                      <a:cubicBezTo>
                        <a:pt x="51" y="87"/>
                        <a:pt x="22" y="61"/>
                        <a:pt x="17" y="85"/>
                      </a:cubicBezTo>
                      <a:cubicBezTo>
                        <a:pt x="11" y="109"/>
                        <a:pt x="56" y="115"/>
                        <a:pt x="56" y="115"/>
                      </a:cubicBezTo>
                      <a:cubicBezTo>
                        <a:pt x="56" y="115"/>
                        <a:pt x="3" y="122"/>
                        <a:pt x="2" y="87"/>
                      </a:cubicBezTo>
                      <a:cubicBezTo>
                        <a:pt x="0" y="51"/>
                        <a:pt x="33" y="59"/>
                        <a:pt x="49" y="72"/>
                      </a:cubicBezTo>
                      <a:cubicBezTo>
                        <a:pt x="65" y="85"/>
                        <a:pt x="95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CB8F5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13">
                  <a:extLst>
                    <a:ext uri="{FF2B5EF4-FFF2-40B4-BE49-F238E27FC236}">
                      <a16:creationId xmlns:a16="http://schemas.microsoft.com/office/drawing/2014/main" id="{426893F6-04C8-46EF-9D50-C6ACD7424C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49317" y="2017491"/>
                  <a:ext cx="111208" cy="61413"/>
                </a:xfrm>
                <a:custGeom>
                  <a:avLst/>
                  <a:gdLst>
                    <a:gd name="T0" fmla="*/ 0 w 57"/>
                    <a:gd name="T1" fmla="*/ 20 h 31"/>
                    <a:gd name="T2" fmla="*/ 57 w 57"/>
                    <a:gd name="T3" fmla="*/ 31 h 31"/>
                    <a:gd name="T4" fmla="*/ 0 w 57"/>
                    <a:gd name="T5" fmla="*/ 2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7" h="31">
                      <a:moveTo>
                        <a:pt x="0" y="20"/>
                      </a:moveTo>
                      <a:cubicBezTo>
                        <a:pt x="0" y="20"/>
                        <a:pt x="41" y="0"/>
                        <a:pt x="57" y="31"/>
                      </a:cubicBezTo>
                      <a:cubicBezTo>
                        <a:pt x="57" y="31"/>
                        <a:pt x="51" y="22"/>
                        <a:pt x="0" y="20"/>
                      </a:cubicBezTo>
                      <a:close/>
                    </a:path>
                  </a:pathLst>
                </a:custGeom>
                <a:solidFill>
                  <a:srgbClr val="4939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Freeform 14">
                  <a:extLst>
                    <a:ext uri="{FF2B5EF4-FFF2-40B4-BE49-F238E27FC236}">
                      <a16:creationId xmlns:a16="http://schemas.microsoft.com/office/drawing/2014/main" id="{908C7AAB-BAE9-4E40-89A2-7025B82588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46828" y="2135336"/>
                  <a:ext cx="70543" cy="108718"/>
                </a:xfrm>
                <a:custGeom>
                  <a:avLst/>
                  <a:gdLst>
                    <a:gd name="T0" fmla="*/ 34 w 36"/>
                    <a:gd name="T1" fmla="*/ 30 h 55"/>
                    <a:gd name="T2" fmla="*/ 15 w 36"/>
                    <a:gd name="T3" fmla="*/ 54 h 55"/>
                    <a:gd name="T4" fmla="*/ 1 w 36"/>
                    <a:gd name="T5" fmla="*/ 26 h 55"/>
                    <a:gd name="T6" fmla="*/ 20 w 36"/>
                    <a:gd name="T7" fmla="*/ 1 h 55"/>
                    <a:gd name="T8" fmla="*/ 34 w 36"/>
                    <a:gd name="T9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55">
                      <a:moveTo>
                        <a:pt x="34" y="30"/>
                      </a:moveTo>
                      <a:cubicBezTo>
                        <a:pt x="32" y="44"/>
                        <a:pt x="24" y="55"/>
                        <a:pt x="15" y="54"/>
                      </a:cubicBezTo>
                      <a:cubicBezTo>
                        <a:pt x="6" y="53"/>
                        <a:pt x="0" y="40"/>
                        <a:pt x="1" y="26"/>
                      </a:cubicBezTo>
                      <a:cubicBezTo>
                        <a:pt x="3" y="11"/>
                        <a:pt x="11" y="0"/>
                        <a:pt x="20" y="1"/>
                      </a:cubicBezTo>
                      <a:cubicBezTo>
                        <a:pt x="29" y="2"/>
                        <a:pt x="36" y="15"/>
                        <a:pt x="34" y="30"/>
                      </a:cubicBezTo>
                      <a:close/>
                    </a:path>
                  </a:pathLst>
                </a:custGeom>
                <a:solidFill>
                  <a:srgbClr val="190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Freeform 15">
                  <a:extLst>
                    <a:ext uri="{FF2B5EF4-FFF2-40B4-BE49-F238E27FC236}">
                      <a16:creationId xmlns:a16="http://schemas.microsoft.com/office/drawing/2014/main" id="{7CA79360-AE1E-47D1-AF9A-C393A3248F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41439" y="2487218"/>
                  <a:ext cx="243164" cy="217436"/>
                </a:xfrm>
                <a:custGeom>
                  <a:avLst/>
                  <a:gdLst>
                    <a:gd name="T0" fmla="*/ 0 w 124"/>
                    <a:gd name="T1" fmla="*/ 110 h 111"/>
                    <a:gd name="T2" fmla="*/ 16 w 124"/>
                    <a:gd name="T3" fmla="*/ 111 h 111"/>
                    <a:gd name="T4" fmla="*/ 124 w 124"/>
                    <a:gd name="T5" fmla="*/ 0 h 111"/>
                    <a:gd name="T6" fmla="*/ 0 w 124"/>
                    <a:gd name="T7" fmla="*/ 11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111">
                      <a:moveTo>
                        <a:pt x="0" y="110"/>
                      </a:moveTo>
                      <a:cubicBezTo>
                        <a:pt x="5" y="111"/>
                        <a:pt x="10" y="111"/>
                        <a:pt x="16" y="111"/>
                      </a:cubicBezTo>
                      <a:cubicBezTo>
                        <a:pt x="76" y="108"/>
                        <a:pt x="109" y="44"/>
                        <a:pt x="124" y="0"/>
                      </a:cubicBezTo>
                      <a:cubicBezTo>
                        <a:pt x="86" y="3"/>
                        <a:pt x="5" y="20"/>
                        <a:pt x="0" y="110"/>
                      </a:cubicBezTo>
                      <a:close/>
                    </a:path>
                  </a:pathLst>
                </a:custGeom>
                <a:solidFill>
                  <a:srgbClr val="EDA6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16">
                  <a:extLst>
                    <a:ext uri="{FF2B5EF4-FFF2-40B4-BE49-F238E27FC236}">
                      <a16:creationId xmlns:a16="http://schemas.microsoft.com/office/drawing/2014/main" id="{8A65BEB3-4906-43F6-8F7A-7AE54D37C1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72136" y="2405056"/>
                  <a:ext cx="435703" cy="297938"/>
                </a:xfrm>
                <a:custGeom>
                  <a:avLst/>
                  <a:gdLst>
                    <a:gd name="T0" fmla="*/ 0 w 222"/>
                    <a:gd name="T1" fmla="*/ 32 h 152"/>
                    <a:gd name="T2" fmla="*/ 86 w 222"/>
                    <a:gd name="T3" fmla="*/ 152 h 152"/>
                    <a:gd name="T4" fmla="*/ 210 w 222"/>
                    <a:gd name="T5" fmla="*/ 42 h 152"/>
                    <a:gd name="T6" fmla="*/ 222 w 222"/>
                    <a:gd name="T7" fmla="*/ 0 h 152"/>
                    <a:gd name="T8" fmla="*/ 0 w 222"/>
                    <a:gd name="T9" fmla="*/ 32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2" h="152">
                      <a:moveTo>
                        <a:pt x="0" y="32"/>
                      </a:moveTo>
                      <a:cubicBezTo>
                        <a:pt x="0" y="32"/>
                        <a:pt x="9" y="142"/>
                        <a:pt x="86" y="152"/>
                      </a:cubicBezTo>
                      <a:cubicBezTo>
                        <a:pt x="91" y="62"/>
                        <a:pt x="172" y="45"/>
                        <a:pt x="210" y="42"/>
                      </a:cubicBezTo>
                      <a:cubicBezTo>
                        <a:pt x="219" y="18"/>
                        <a:pt x="222" y="0"/>
                        <a:pt x="222" y="0"/>
                      </a:cubicBezTo>
                      <a:cubicBezTo>
                        <a:pt x="200" y="14"/>
                        <a:pt x="0" y="32"/>
                        <a:pt x="0" y="32"/>
                      </a:cubicBezTo>
                      <a:close/>
                    </a:path>
                  </a:pathLst>
                </a:custGeom>
                <a:solidFill>
                  <a:srgbClr val="75342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7">
                  <a:extLst>
                    <a:ext uri="{FF2B5EF4-FFF2-40B4-BE49-F238E27FC236}">
                      <a16:creationId xmlns:a16="http://schemas.microsoft.com/office/drawing/2014/main" id="{C8337A2A-EBB0-4CAF-BB89-B1C6F61EE3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63441" y="2261482"/>
                  <a:ext cx="293788" cy="257272"/>
                </a:xfrm>
                <a:custGeom>
                  <a:avLst/>
                  <a:gdLst>
                    <a:gd name="T0" fmla="*/ 9 w 150"/>
                    <a:gd name="T1" fmla="*/ 61 h 131"/>
                    <a:gd name="T2" fmla="*/ 87 w 150"/>
                    <a:gd name="T3" fmla="*/ 8 h 131"/>
                    <a:gd name="T4" fmla="*/ 60 w 150"/>
                    <a:gd name="T5" fmla="*/ 130 h 131"/>
                    <a:gd name="T6" fmla="*/ 9 w 150"/>
                    <a:gd name="T7" fmla="*/ 61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0" h="131">
                      <a:moveTo>
                        <a:pt x="9" y="61"/>
                      </a:moveTo>
                      <a:cubicBezTo>
                        <a:pt x="9" y="61"/>
                        <a:pt x="23" y="0"/>
                        <a:pt x="87" y="8"/>
                      </a:cubicBezTo>
                      <a:cubicBezTo>
                        <a:pt x="150" y="15"/>
                        <a:pt x="107" y="131"/>
                        <a:pt x="60" y="130"/>
                      </a:cubicBezTo>
                      <a:cubicBezTo>
                        <a:pt x="13" y="129"/>
                        <a:pt x="0" y="80"/>
                        <a:pt x="9" y="61"/>
                      </a:cubicBezTo>
                      <a:close/>
                    </a:path>
                  </a:pathLst>
                </a:custGeom>
                <a:solidFill>
                  <a:srgbClr val="FFDC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Freeform 14">
                  <a:extLst>
                    <a:ext uri="{FF2B5EF4-FFF2-40B4-BE49-F238E27FC236}">
                      <a16:creationId xmlns:a16="http://schemas.microsoft.com/office/drawing/2014/main" id="{E4487F81-FE68-4EBA-A2E1-C8032D391C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90406" y="2193308"/>
                  <a:ext cx="70543" cy="108718"/>
                </a:xfrm>
                <a:custGeom>
                  <a:avLst/>
                  <a:gdLst>
                    <a:gd name="T0" fmla="*/ 34 w 36"/>
                    <a:gd name="T1" fmla="*/ 30 h 55"/>
                    <a:gd name="T2" fmla="*/ 15 w 36"/>
                    <a:gd name="T3" fmla="*/ 54 h 55"/>
                    <a:gd name="T4" fmla="*/ 1 w 36"/>
                    <a:gd name="T5" fmla="*/ 26 h 55"/>
                    <a:gd name="T6" fmla="*/ 20 w 36"/>
                    <a:gd name="T7" fmla="*/ 1 h 55"/>
                    <a:gd name="T8" fmla="*/ 34 w 36"/>
                    <a:gd name="T9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55">
                      <a:moveTo>
                        <a:pt x="34" y="30"/>
                      </a:moveTo>
                      <a:cubicBezTo>
                        <a:pt x="32" y="44"/>
                        <a:pt x="24" y="55"/>
                        <a:pt x="15" y="54"/>
                      </a:cubicBezTo>
                      <a:cubicBezTo>
                        <a:pt x="6" y="53"/>
                        <a:pt x="0" y="40"/>
                        <a:pt x="1" y="26"/>
                      </a:cubicBezTo>
                      <a:cubicBezTo>
                        <a:pt x="3" y="11"/>
                        <a:pt x="11" y="0"/>
                        <a:pt x="20" y="1"/>
                      </a:cubicBezTo>
                      <a:cubicBezTo>
                        <a:pt x="29" y="2"/>
                        <a:pt x="36" y="15"/>
                        <a:pt x="34" y="30"/>
                      </a:cubicBezTo>
                      <a:close/>
                    </a:path>
                  </a:pathLst>
                </a:custGeom>
                <a:solidFill>
                  <a:srgbClr val="190F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Freeform 13">
                  <a:extLst>
                    <a:ext uri="{FF2B5EF4-FFF2-40B4-BE49-F238E27FC236}">
                      <a16:creationId xmlns:a16="http://schemas.microsoft.com/office/drawing/2014/main" id="{E2F38FAE-2F88-44C4-8F36-FA142B2AF3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76712" y="2108656"/>
                  <a:ext cx="111208" cy="61413"/>
                </a:xfrm>
                <a:custGeom>
                  <a:avLst/>
                  <a:gdLst>
                    <a:gd name="T0" fmla="*/ 0 w 57"/>
                    <a:gd name="T1" fmla="*/ 20 h 31"/>
                    <a:gd name="T2" fmla="*/ 57 w 57"/>
                    <a:gd name="T3" fmla="*/ 31 h 31"/>
                    <a:gd name="T4" fmla="*/ 0 w 57"/>
                    <a:gd name="T5" fmla="*/ 2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7" h="31">
                      <a:moveTo>
                        <a:pt x="0" y="20"/>
                      </a:moveTo>
                      <a:cubicBezTo>
                        <a:pt x="0" y="20"/>
                        <a:pt x="41" y="0"/>
                        <a:pt x="57" y="31"/>
                      </a:cubicBezTo>
                      <a:cubicBezTo>
                        <a:pt x="57" y="31"/>
                        <a:pt x="51" y="22"/>
                        <a:pt x="0" y="20"/>
                      </a:cubicBezTo>
                      <a:close/>
                    </a:path>
                  </a:pathLst>
                </a:custGeom>
                <a:solidFill>
                  <a:srgbClr val="4939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0" name="Freeform 59">
                <a:extLst>
                  <a:ext uri="{FF2B5EF4-FFF2-40B4-BE49-F238E27FC236}">
                    <a16:creationId xmlns:a16="http://schemas.microsoft.com/office/drawing/2014/main" id="{CA5F1AB1-232E-4B22-8CE8-EDA0D418B470}"/>
                  </a:ext>
                </a:extLst>
              </p:cNvPr>
              <p:cNvSpPr/>
              <p:nvPr/>
            </p:nvSpPr>
            <p:spPr>
              <a:xfrm>
                <a:off x="2720884" y="6141187"/>
                <a:ext cx="488326" cy="248249"/>
              </a:xfrm>
              <a:custGeom>
                <a:avLst/>
                <a:gdLst>
                  <a:gd name="connsiteX0" fmla="*/ 171450 w 1767840"/>
                  <a:gd name="connsiteY0" fmla="*/ 240030 h 925830"/>
                  <a:gd name="connsiteX1" fmla="*/ 179070 w 1767840"/>
                  <a:gd name="connsiteY1" fmla="*/ 0 h 925830"/>
                  <a:gd name="connsiteX2" fmla="*/ 933450 w 1767840"/>
                  <a:gd name="connsiteY2" fmla="*/ 144780 h 925830"/>
                  <a:gd name="connsiteX3" fmla="*/ 1767840 w 1767840"/>
                  <a:gd name="connsiteY3" fmla="*/ 525780 h 925830"/>
                  <a:gd name="connsiteX4" fmla="*/ 1764030 w 1767840"/>
                  <a:gd name="connsiteY4" fmla="*/ 853440 h 925830"/>
                  <a:gd name="connsiteX5" fmla="*/ 895350 w 1767840"/>
                  <a:gd name="connsiteY5" fmla="*/ 925830 h 925830"/>
                  <a:gd name="connsiteX6" fmla="*/ 7620 w 1767840"/>
                  <a:gd name="connsiteY6" fmla="*/ 697230 h 925830"/>
                  <a:gd name="connsiteX7" fmla="*/ 0 w 1767840"/>
                  <a:gd name="connsiteY7" fmla="*/ 220980 h 925830"/>
                  <a:gd name="connsiteX8" fmla="*/ 171450 w 1767840"/>
                  <a:gd name="connsiteY8" fmla="*/ 240030 h 925830"/>
                  <a:gd name="connsiteX0" fmla="*/ 171450 w 1810608"/>
                  <a:gd name="connsiteY0" fmla="*/ 240030 h 925830"/>
                  <a:gd name="connsiteX1" fmla="*/ 179070 w 1810608"/>
                  <a:gd name="connsiteY1" fmla="*/ 0 h 925830"/>
                  <a:gd name="connsiteX2" fmla="*/ 933450 w 1810608"/>
                  <a:gd name="connsiteY2" fmla="*/ 144780 h 925830"/>
                  <a:gd name="connsiteX3" fmla="*/ 1767840 w 1810608"/>
                  <a:gd name="connsiteY3" fmla="*/ 525780 h 925830"/>
                  <a:gd name="connsiteX4" fmla="*/ 1764030 w 1810608"/>
                  <a:gd name="connsiteY4" fmla="*/ 853440 h 925830"/>
                  <a:gd name="connsiteX5" fmla="*/ 895350 w 1810608"/>
                  <a:gd name="connsiteY5" fmla="*/ 925830 h 925830"/>
                  <a:gd name="connsiteX6" fmla="*/ 7620 w 1810608"/>
                  <a:gd name="connsiteY6" fmla="*/ 697230 h 925830"/>
                  <a:gd name="connsiteX7" fmla="*/ 0 w 1810608"/>
                  <a:gd name="connsiteY7" fmla="*/ 220980 h 925830"/>
                  <a:gd name="connsiteX8" fmla="*/ 171450 w 1810608"/>
                  <a:gd name="connsiteY8" fmla="*/ 240030 h 925830"/>
                  <a:gd name="connsiteX0" fmla="*/ 171450 w 1821180"/>
                  <a:gd name="connsiteY0" fmla="*/ 240030 h 925830"/>
                  <a:gd name="connsiteX1" fmla="*/ 179070 w 1821180"/>
                  <a:gd name="connsiteY1" fmla="*/ 0 h 925830"/>
                  <a:gd name="connsiteX2" fmla="*/ 933450 w 1821180"/>
                  <a:gd name="connsiteY2" fmla="*/ 144780 h 925830"/>
                  <a:gd name="connsiteX3" fmla="*/ 1767840 w 1821180"/>
                  <a:gd name="connsiteY3" fmla="*/ 525780 h 925830"/>
                  <a:gd name="connsiteX4" fmla="*/ 1764030 w 1821180"/>
                  <a:gd name="connsiteY4" fmla="*/ 853440 h 925830"/>
                  <a:gd name="connsiteX5" fmla="*/ 895350 w 1821180"/>
                  <a:gd name="connsiteY5" fmla="*/ 925830 h 925830"/>
                  <a:gd name="connsiteX6" fmla="*/ 7620 w 1821180"/>
                  <a:gd name="connsiteY6" fmla="*/ 697230 h 925830"/>
                  <a:gd name="connsiteX7" fmla="*/ 0 w 1821180"/>
                  <a:gd name="connsiteY7" fmla="*/ 220980 h 925830"/>
                  <a:gd name="connsiteX8" fmla="*/ 171450 w 1821180"/>
                  <a:gd name="connsiteY8" fmla="*/ 240030 h 925830"/>
                  <a:gd name="connsiteX0" fmla="*/ 171450 w 1821180"/>
                  <a:gd name="connsiteY0" fmla="*/ 240030 h 925830"/>
                  <a:gd name="connsiteX1" fmla="*/ 179070 w 1821180"/>
                  <a:gd name="connsiteY1" fmla="*/ 0 h 925830"/>
                  <a:gd name="connsiteX2" fmla="*/ 933450 w 1821180"/>
                  <a:gd name="connsiteY2" fmla="*/ 144780 h 925830"/>
                  <a:gd name="connsiteX3" fmla="*/ 1767840 w 1821180"/>
                  <a:gd name="connsiteY3" fmla="*/ 525780 h 925830"/>
                  <a:gd name="connsiteX4" fmla="*/ 1764030 w 1821180"/>
                  <a:gd name="connsiteY4" fmla="*/ 853440 h 925830"/>
                  <a:gd name="connsiteX5" fmla="*/ 895350 w 1821180"/>
                  <a:gd name="connsiteY5" fmla="*/ 925830 h 925830"/>
                  <a:gd name="connsiteX6" fmla="*/ 7620 w 1821180"/>
                  <a:gd name="connsiteY6" fmla="*/ 697230 h 925830"/>
                  <a:gd name="connsiteX7" fmla="*/ 0 w 1821180"/>
                  <a:gd name="connsiteY7" fmla="*/ 220980 h 925830"/>
                  <a:gd name="connsiteX8" fmla="*/ 171450 w 1821180"/>
                  <a:gd name="connsiteY8" fmla="*/ 240030 h 925830"/>
                  <a:gd name="connsiteX0" fmla="*/ 171450 w 1821180"/>
                  <a:gd name="connsiteY0" fmla="*/ 240030 h 925830"/>
                  <a:gd name="connsiteX1" fmla="*/ 179070 w 1821180"/>
                  <a:gd name="connsiteY1" fmla="*/ 0 h 925830"/>
                  <a:gd name="connsiteX2" fmla="*/ 933450 w 1821180"/>
                  <a:gd name="connsiteY2" fmla="*/ 144780 h 925830"/>
                  <a:gd name="connsiteX3" fmla="*/ 1767840 w 1821180"/>
                  <a:gd name="connsiteY3" fmla="*/ 525780 h 925830"/>
                  <a:gd name="connsiteX4" fmla="*/ 1764030 w 1821180"/>
                  <a:gd name="connsiteY4" fmla="*/ 853440 h 925830"/>
                  <a:gd name="connsiteX5" fmla="*/ 895350 w 1821180"/>
                  <a:gd name="connsiteY5" fmla="*/ 925830 h 925830"/>
                  <a:gd name="connsiteX6" fmla="*/ 7620 w 1821180"/>
                  <a:gd name="connsiteY6" fmla="*/ 697230 h 925830"/>
                  <a:gd name="connsiteX7" fmla="*/ 0 w 1821180"/>
                  <a:gd name="connsiteY7" fmla="*/ 220980 h 925830"/>
                  <a:gd name="connsiteX8" fmla="*/ 171450 w 1821180"/>
                  <a:gd name="connsiteY8" fmla="*/ 240030 h 925830"/>
                  <a:gd name="connsiteX0" fmla="*/ 171450 w 1821180"/>
                  <a:gd name="connsiteY0" fmla="*/ 240030 h 925830"/>
                  <a:gd name="connsiteX1" fmla="*/ 179070 w 1821180"/>
                  <a:gd name="connsiteY1" fmla="*/ 0 h 925830"/>
                  <a:gd name="connsiteX2" fmla="*/ 933450 w 1821180"/>
                  <a:gd name="connsiteY2" fmla="*/ 144780 h 925830"/>
                  <a:gd name="connsiteX3" fmla="*/ 1767840 w 1821180"/>
                  <a:gd name="connsiteY3" fmla="*/ 525780 h 925830"/>
                  <a:gd name="connsiteX4" fmla="*/ 1764030 w 1821180"/>
                  <a:gd name="connsiteY4" fmla="*/ 853440 h 925830"/>
                  <a:gd name="connsiteX5" fmla="*/ 895350 w 1821180"/>
                  <a:gd name="connsiteY5" fmla="*/ 925830 h 925830"/>
                  <a:gd name="connsiteX6" fmla="*/ 7620 w 1821180"/>
                  <a:gd name="connsiteY6" fmla="*/ 697230 h 925830"/>
                  <a:gd name="connsiteX7" fmla="*/ 0 w 1821180"/>
                  <a:gd name="connsiteY7" fmla="*/ 220980 h 925830"/>
                  <a:gd name="connsiteX8" fmla="*/ 171450 w 1821180"/>
                  <a:gd name="connsiteY8" fmla="*/ 240030 h 92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1180" h="925830">
                    <a:moveTo>
                      <a:pt x="171450" y="240030"/>
                    </a:moveTo>
                    <a:lnTo>
                      <a:pt x="179070" y="0"/>
                    </a:lnTo>
                    <a:lnTo>
                      <a:pt x="933450" y="144780"/>
                    </a:lnTo>
                    <a:cubicBezTo>
                      <a:pt x="1089660" y="614680"/>
                      <a:pt x="1489710" y="334010"/>
                      <a:pt x="1767840" y="525780"/>
                    </a:cubicBezTo>
                    <a:cubicBezTo>
                      <a:pt x="1865630" y="642620"/>
                      <a:pt x="1807210" y="786130"/>
                      <a:pt x="1764030" y="853440"/>
                    </a:cubicBezTo>
                    <a:cubicBezTo>
                      <a:pt x="1478280" y="927100"/>
                      <a:pt x="1184910" y="901700"/>
                      <a:pt x="895350" y="925830"/>
                    </a:cubicBezTo>
                    <a:lnTo>
                      <a:pt x="7620" y="697230"/>
                    </a:lnTo>
                    <a:lnTo>
                      <a:pt x="0" y="220980"/>
                    </a:lnTo>
                    <a:lnTo>
                      <a:pt x="171450" y="240030"/>
                    </a:lnTo>
                    <a:close/>
                  </a:path>
                </a:pathLst>
              </a:custGeom>
              <a:solidFill>
                <a:srgbClr val="281C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E3F6F78D-A02A-4422-B5BB-3C563F3C8301}"/>
                  </a:ext>
                </a:extLst>
              </p:cNvPr>
              <p:cNvSpPr/>
              <p:nvPr/>
            </p:nvSpPr>
            <p:spPr>
              <a:xfrm>
                <a:off x="2507608" y="6196353"/>
                <a:ext cx="461812" cy="240072"/>
              </a:xfrm>
              <a:custGeom>
                <a:avLst/>
                <a:gdLst>
                  <a:gd name="connsiteX0" fmla="*/ 60960 w 1710690"/>
                  <a:gd name="connsiteY0" fmla="*/ 0 h 830580"/>
                  <a:gd name="connsiteX1" fmla="*/ 0 w 1710690"/>
                  <a:gd name="connsiteY1" fmla="*/ 651510 h 830580"/>
                  <a:gd name="connsiteX2" fmla="*/ 1657350 w 1710690"/>
                  <a:gd name="connsiteY2" fmla="*/ 830580 h 830580"/>
                  <a:gd name="connsiteX3" fmla="*/ 1710690 w 1710690"/>
                  <a:gd name="connsiteY3" fmla="*/ 544830 h 830580"/>
                  <a:gd name="connsiteX4" fmla="*/ 956310 w 1710690"/>
                  <a:gd name="connsiteY4" fmla="*/ 26670 h 830580"/>
                  <a:gd name="connsiteX5" fmla="*/ 60960 w 1710690"/>
                  <a:gd name="connsiteY5" fmla="*/ 0 h 830580"/>
                  <a:gd name="connsiteX0" fmla="*/ 60960 w 1710690"/>
                  <a:gd name="connsiteY0" fmla="*/ 0 h 884516"/>
                  <a:gd name="connsiteX1" fmla="*/ 0 w 1710690"/>
                  <a:gd name="connsiteY1" fmla="*/ 651510 h 884516"/>
                  <a:gd name="connsiteX2" fmla="*/ 1657350 w 1710690"/>
                  <a:gd name="connsiteY2" fmla="*/ 830580 h 884516"/>
                  <a:gd name="connsiteX3" fmla="*/ 1710690 w 1710690"/>
                  <a:gd name="connsiteY3" fmla="*/ 544830 h 884516"/>
                  <a:gd name="connsiteX4" fmla="*/ 956310 w 1710690"/>
                  <a:gd name="connsiteY4" fmla="*/ 26670 h 884516"/>
                  <a:gd name="connsiteX5" fmla="*/ 60960 w 1710690"/>
                  <a:gd name="connsiteY5" fmla="*/ 0 h 884516"/>
                  <a:gd name="connsiteX0" fmla="*/ 60960 w 1710690"/>
                  <a:gd name="connsiteY0" fmla="*/ 0 h 895333"/>
                  <a:gd name="connsiteX1" fmla="*/ 0 w 1710690"/>
                  <a:gd name="connsiteY1" fmla="*/ 651510 h 895333"/>
                  <a:gd name="connsiteX2" fmla="*/ 1657350 w 1710690"/>
                  <a:gd name="connsiteY2" fmla="*/ 830580 h 895333"/>
                  <a:gd name="connsiteX3" fmla="*/ 1710690 w 1710690"/>
                  <a:gd name="connsiteY3" fmla="*/ 544830 h 895333"/>
                  <a:gd name="connsiteX4" fmla="*/ 956310 w 1710690"/>
                  <a:gd name="connsiteY4" fmla="*/ 26670 h 895333"/>
                  <a:gd name="connsiteX5" fmla="*/ 60960 w 1710690"/>
                  <a:gd name="connsiteY5" fmla="*/ 0 h 895333"/>
                  <a:gd name="connsiteX0" fmla="*/ 64282 w 1714012"/>
                  <a:gd name="connsiteY0" fmla="*/ 0 h 895333"/>
                  <a:gd name="connsiteX1" fmla="*/ 3322 w 1714012"/>
                  <a:gd name="connsiteY1" fmla="*/ 651510 h 895333"/>
                  <a:gd name="connsiteX2" fmla="*/ 1660672 w 1714012"/>
                  <a:gd name="connsiteY2" fmla="*/ 830580 h 895333"/>
                  <a:gd name="connsiteX3" fmla="*/ 1714012 w 1714012"/>
                  <a:gd name="connsiteY3" fmla="*/ 544830 h 895333"/>
                  <a:gd name="connsiteX4" fmla="*/ 959632 w 1714012"/>
                  <a:gd name="connsiteY4" fmla="*/ 26670 h 895333"/>
                  <a:gd name="connsiteX5" fmla="*/ 64282 w 1714012"/>
                  <a:gd name="connsiteY5" fmla="*/ 0 h 895333"/>
                  <a:gd name="connsiteX0" fmla="*/ 67687 w 1717417"/>
                  <a:gd name="connsiteY0" fmla="*/ 0 h 895333"/>
                  <a:gd name="connsiteX1" fmla="*/ 6727 w 1717417"/>
                  <a:gd name="connsiteY1" fmla="*/ 651510 h 895333"/>
                  <a:gd name="connsiteX2" fmla="*/ 1664077 w 1717417"/>
                  <a:gd name="connsiteY2" fmla="*/ 830580 h 895333"/>
                  <a:gd name="connsiteX3" fmla="*/ 1717417 w 1717417"/>
                  <a:gd name="connsiteY3" fmla="*/ 544830 h 895333"/>
                  <a:gd name="connsiteX4" fmla="*/ 963037 w 1717417"/>
                  <a:gd name="connsiteY4" fmla="*/ 26670 h 895333"/>
                  <a:gd name="connsiteX5" fmla="*/ 67687 w 1717417"/>
                  <a:gd name="connsiteY5" fmla="*/ 0 h 895333"/>
                  <a:gd name="connsiteX0" fmla="*/ 67687 w 1717417"/>
                  <a:gd name="connsiteY0" fmla="*/ 0 h 895333"/>
                  <a:gd name="connsiteX1" fmla="*/ 6727 w 1717417"/>
                  <a:gd name="connsiteY1" fmla="*/ 651510 h 895333"/>
                  <a:gd name="connsiteX2" fmla="*/ 1664077 w 1717417"/>
                  <a:gd name="connsiteY2" fmla="*/ 830580 h 895333"/>
                  <a:gd name="connsiteX3" fmla="*/ 1717417 w 1717417"/>
                  <a:gd name="connsiteY3" fmla="*/ 544830 h 895333"/>
                  <a:gd name="connsiteX4" fmla="*/ 963037 w 1717417"/>
                  <a:gd name="connsiteY4" fmla="*/ 26670 h 895333"/>
                  <a:gd name="connsiteX5" fmla="*/ 67687 w 1717417"/>
                  <a:gd name="connsiteY5" fmla="*/ 0 h 895333"/>
                  <a:gd name="connsiteX0" fmla="*/ 67687 w 1719519"/>
                  <a:gd name="connsiteY0" fmla="*/ 0 h 895333"/>
                  <a:gd name="connsiteX1" fmla="*/ 6727 w 1719519"/>
                  <a:gd name="connsiteY1" fmla="*/ 651510 h 895333"/>
                  <a:gd name="connsiteX2" fmla="*/ 1664077 w 1719519"/>
                  <a:gd name="connsiteY2" fmla="*/ 830580 h 895333"/>
                  <a:gd name="connsiteX3" fmla="*/ 1717417 w 1719519"/>
                  <a:gd name="connsiteY3" fmla="*/ 544830 h 895333"/>
                  <a:gd name="connsiteX4" fmla="*/ 963037 w 1719519"/>
                  <a:gd name="connsiteY4" fmla="*/ 26670 h 895333"/>
                  <a:gd name="connsiteX5" fmla="*/ 67687 w 1719519"/>
                  <a:gd name="connsiteY5" fmla="*/ 0 h 895333"/>
                  <a:gd name="connsiteX0" fmla="*/ 67687 w 1722299"/>
                  <a:gd name="connsiteY0" fmla="*/ 0 h 895333"/>
                  <a:gd name="connsiteX1" fmla="*/ 6727 w 1722299"/>
                  <a:gd name="connsiteY1" fmla="*/ 651510 h 895333"/>
                  <a:gd name="connsiteX2" fmla="*/ 1664077 w 1722299"/>
                  <a:gd name="connsiteY2" fmla="*/ 830580 h 895333"/>
                  <a:gd name="connsiteX3" fmla="*/ 1717417 w 1722299"/>
                  <a:gd name="connsiteY3" fmla="*/ 544830 h 895333"/>
                  <a:gd name="connsiteX4" fmla="*/ 963037 w 1722299"/>
                  <a:gd name="connsiteY4" fmla="*/ 26670 h 895333"/>
                  <a:gd name="connsiteX5" fmla="*/ 67687 w 1722299"/>
                  <a:gd name="connsiteY5" fmla="*/ 0 h 89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2299" h="895333">
                    <a:moveTo>
                      <a:pt x="67687" y="0"/>
                    </a:moveTo>
                    <a:cubicBezTo>
                      <a:pt x="5457" y="198120"/>
                      <a:pt x="-11053" y="419100"/>
                      <a:pt x="6727" y="651510"/>
                    </a:cubicBezTo>
                    <a:cubicBezTo>
                      <a:pt x="441067" y="791210"/>
                      <a:pt x="1195447" y="1003300"/>
                      <a:pt x="1664077" y="830580"/>
                    </a:cubicBezTo>
                    <a:cubicBezTo>
                      <a:pt x="1719957" y="758190"/>
                      <a:pt x="1730117" y="659130"/>
                      <a:pt x="1717417" y="544830"/>
                    </a:cubicBezTo>
                    <a:cubicBezTo>
                      <a:pt x="1465957" y="372110"/>
                      <a:pt x="1023997" y="450850"/>
                      <a:pt x="963037" y="26670"/>
                    </a:cubicBezTo>
                    <a:lnTo>
                      <a:pt x="67687" y="0"/>
                    </a:lnTo>
                    <a:close/>
                  </a:path>
                </a:pathLst>
              </a:custGeom>
              <a:solidFill>
                <a:srgbClr val="382B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61">
                <a:extLst>
                  <a:ext uri="{FF2B5EF4-FFF2-40B4-BE49-F238E27FC236}">
                    <a16:creationId xmlns:a16="http://schemas.microsoft.com/office/drawing/2014/main" id="{AA117FF5-2B8E-49E9-9A76-D3E7D7B2C9D3}"/>
                  </a:ext>
                </a:extLst>
              </p:cNvPr>
              <p:cNvSpPr/>
              <p:nvPr/>
            </p:nvSpPr>
            <p:spPr>
              <a:xfrm>
                <a:off x="2452541" y="4318210"/>
                <a:ext cx="697137" cy="1919734"/>
              </a:xfrm>
              <a:custGeom>
                <a:avLst/>
                <a:gdLst>
                  <a:gd name="connsiteX0" fmla="*/ 254643 w 2592729"/>
                  <a:gd name="connsiteY0" fmla="*/ 7095281 h 7095281"/>
                  <a:gd name="connsiteX1" fmla="*/ 0 w 2592729"/>
                  <a:gd name="connsiteY1" fmla="*/ 416688 h 7095281"/>
                  <a:gd name="connsiteX2" fmla="*/ 2592729 w 2592729"/>
                  <a:gd name="connsiteY2" fmla="*/ 0 h 7095281"/>
                  <a:gd name="connsiteX3" fmla="*/ 1990845 w 2592729"/>
                  <a:gd name="connsiteY3" fmla="*/ 7025833 h 7095281"/>
                  <a:gd name="connsiteX4" fmla="*/ 1365812 w 2592729"/>
                  <a:gd name="connsiteY4" fmla="*/ 7025833 h 7095281"/>
                  <a:gd name="connsiteX5" fmla="*/ 254643 w 2592729"/>
                  <a:gd name="connsiteY5" fmla="*/ 7095281 h 7095281"/>
                  <a:gd name="connsiteX0" fmla="*/ 254643 w 2592729"/>
                  <a:gd name="connsiteY0" fmla="*/ 7095281 h 7095281"/>
                  <a:gd name="connsiteX1" fmla="*/ 0 w 2592729"/>
                  <a:gd name="connsiteY1" fmla="*/ 416688 h 7095281"/>
                  <a:gd name="connsiteX2" fmla="*/ 2592729 w 2592729"/>
                  <a:gd name="connsiteY2" fmla="*/ 0 h 7095281"/>
                  <a:gd name="connsiteX3" fmla="*/ 1990845 w 2592729"/>
                  <a:gd name="connsiteY3" fmla="*/ 7025833 h 7095281"/>
                  <a:gd name="connsiteX4" fmla="*/ 1365812 w 2592729"/>
                  <a:gd name="connsiteY4" fmla="*/ 7025833 h 7095281"/>
                  <a:gd name="connsiteX5" fmla="*/ 254643 w 2592729"/>
                  <a:gd name="connsiteY5" fmla="*/ 7095281 h 7095281"/>
                  <a:gd name="connsiteX0" fmla="*/ 254643 w 2599928"/>
                  <a:gd name="connsiteY0" fmla="*/ 7095281 h 7095281"/>
                  <a:gd name="connsiteX1" fmla="*/ 0 w 2599928"/>
                  <a:gd name="connsiteY1" fmla="*/ 416688 h 7095281"/>
                  <a:gd name="connsiteX2" fmla="*/ 2592729 w 2599928"/>
                  <a:gd name="connsiteY2" fmla="*/ 0 h 7095281"/>
                  <a:gd name="connsiteX3" fmla="*/ 1990845 w 2599928"/>
                  <a:gd name="connsiteY3" fmla="*/ 7025833 h 7095281"/>
                  <a:gd name="connsiteX4" fmla="*/ 1365812 w 2599928"/>
                  <a:gd name="connsiteY4" fmla="*/ 7025833 h 7095281"/>
                  <a:gd name="connsiteX5" fmla="*/ 254643 w 2599928"/>
                  <a:gd name="connsiteY5" fmla="*/ 7095281 h 7095281"/>
                  <a:gd name="connsiteX0" fmla="*/ 254643 w 2599928"/>
                  <a:gd name="connsiteY0" fmla="*/ 7095281 h 7095281"/>
                  <a:gd name="connsiteX1" fmla="*/ 0 w 2599928"/>
                  <a:gd name="connsiteY1" fmla="*/ 416688 h 7095281"/>
                  <a:gd name="connsiteX2" fmla="*/ 2592729 w 2599928"/>
                  <a:gd name="connsiteY2" fmla="*/ 0 h 7095281"/>
                  <a:gd name="connsiteX3" fmla="*/ 1990845 w 2599928"/>
                  <a:gd name="connsiteY3" fmla="*/ 7025833 h 7095281"/>
                  <a:gd name="connsiteX4" fmla="*/ 1365812 w 2599928"/>
                  <a:gd name="connsiteY4" fmla="*/ 7025833 h 7095281"/>
                  <a:gd name="connsiteX5" fmla="*/ 254643 w 2599928"/>
                  <a:gd name="connsiteY5" fmla="*/ 7095281 h 7095281"/>
                  <a:gd name="connsiteX0" fmla="*/ 254643 w 2599928"/>
                  <a:gd name="connsiteY0" fmla="*/ 7095281 h 7095281"/>
                  <a:gd name="connsiteX1" fmla="*/ 0 w 2599928"/>
                  <a:gd name="connsiteY1" fmla="*/ 416688 h 7095281"/>
                  <a:gd name="connsiteX2" fmla="*/ 2592729 w 2599928"/>
                  <a:gd name="connsiteY2" fmla="*/ 0 h 7095281"/>
                  <a:gd name="connsiteX3" fmla="*/ 1990845 w 2599928"/>
                  <a:gd name="connsiteY3" fmla="*/ 7025833 h 7095281"/>
                  <a:gd name="connsiteX4" fmla="*/ 1365812 w 2599928"/>
                  <a:gd name="connsiteY4" fmla="*/ 7025833 h 7095281"/>
                  <a:gd name="connsiteX5" fmla="*/ 254643 w 2599928"/>
                  <a:gd name="connsiteY5" fmla="*/ 7095281 h 7095281"/>
                  <a:gd name="connsiteX0" fmla="*/ 254643 w 2599928"/>
                  <a:gd name="connsiteY0" fmla="*/ 7095281 h 7130157"/>
                  <a:gd name="connsiteX1" fmla="*/ 0 w 2599928"/>
                  <a:gd name="connsiteY1" fmla="*/ 416688 h 7130157"/>
                  <a:gd name="connsiteX2" fmla="*/ 2592729 w 2599928"/>
                  <a:gd name="connsiteY2" fmla="*/ 0 h 7130157"/>
                  <a:gd name="connsiteX3" fmla="*/ 1990845 w 2599928"/>
                  <a:gd name="connsiteY3" fmla="*/ 7025833 h 7130157"/>
                  <a:gd name="connsiteX4" fmla="*/ 1365812 w 2599928"/>
                  <a:gd name="connsiteY4" fmla="*/ 7025833 h 7130157"/>
                  <a:gd name="connsiteX5" fmla="*/ 254643 w 2599928"/>
                  <a:gd name="connsiteY5" fmla="*/ 7095281 h 7130157"/>
                  <a:gd name="connsiteX0" fmla="*/ 254643 w 2599928"/>
                  <a:gd name="connsiteY0" fmla="*/ 7095281 h 7159528"/>
                  <a:gd name="connsiteX1" fmla="*/ 0 w 2599928"/>
                  <a:gd name="connsiteY1" fmla="*/ 416688 h 7159528"/>
                  <a:gd name="connsiteX2" fmla="*/ 2592729 w 2599928"/>
                  <a:gd name="connsiteY2" fmla="*/ 0 h 7159528"/>
                  <a:gd name="connsiteX3" fmla="*/ 1990845 w 2599928"/>
                  <a:gd name="connsiteY3" fmla="*/ 7025833 h 7159528"/>
                  <a:gd name="connsiteX4" fmla="*/ 1365812 w 2599928"/>
                  <a:gd name="connsiteY4" fmla="*/ 7025833 h 7159528"/>
                  <a:gd name="connsiteX5" fmla="*/ 254643 w 2599928"/>
                  <a:gd name="connsiteY5" fmla="*/ 7095281 h 7159528"/>
                  <a:gd name="connsiteX0" fmla="*/ 254643 w 2599928"/>
                  <a:gd name="connsiteY0" fmla="*/ 7095281 h 7159528"/>
                  <a:gd name="connsiteX1" fmla="*/ 0 w 2599928"/>
                  <a:gd name="connsiteY1" fmla="*/ 416688 h 7159528"/>
                  <a:gd name="connsiteX2" fmla="*/ 2592729 w 2599928"/>
                  <a:gd name="connsiteY2" fmla="*/ 0 h 7159528"/>
                  <a:gd name="connsiteX3" fmla="*/ 1990845 w 2599928"/>
                  <a:gd name="connsiteY3" fmla="*/ 7025833 h 7159528"/>
                  <a:gd name="connsiteX4" fmla="*/ 1365812 w 2599928"/>
                  <a:gd name="connsiteY4" fmla="*/ 7025833 h 7159528"/>
                  <a:gd name="connsiteX5" fmla="*/ 254643 w 2599928"/>
                  <a:gd name="connsiteY5" fmla="*/ 7095281 h 7159528"/>
                  <a:gd name="connsiteX0" fmla="*/ 254643 w 2599928"/>
                  <a:gd name="connsiteY0" fmla="*/ 7095281 h 7159528"/>
                  <a:gd name="connsiteX1" fmla="*/ 0 w 2599928"/>
                  <a:gd name="connsiteY1" fmla="*/ 416688 h 7159528"/>
                  <a:gd name="connsiteX2" fmla="*/ 2592729 w 2599928"/>
                  <a:gd name="connsiteY2" fmla="*/ 0 h 7159528"/>
                  <a:gd name="connsiteX3" fmla="*/ 1990845 w 2599928"/>
                  <a:gd name="connsiteY3" fmla="*/ 7025833 h 7159528"/>
                  <a:gd name="connsiteX4" fmla="*/ 1365812 w 2599928"/>
                  <a:gd name="connsiteY4" fmla="*/ 7025833 h 7159528"/>
                  <a:gd name="connsiteX5" fmla="*/ 254643 w 2599928"/>
                  <a:gd name="connsiteY5" fmla="*/ 7095281 h 7159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99928" h="7159528">
                    <a:moveTo>
                      <a:pt x="254643" y="7095281"/>
                    </a:moveTo>
                    <a:cubicBezTo>
                      <a:pt x="417412" y="4869083"/>
                      <a:pt x="380156" y="2642886"/>
                      <a:pt x="0" y="416688"/>
                    </a:cubicBezTo>
                    <a:lnTo>
                      <a:pt x="2592729" y="0"/>
                    </a:lnTo>
                    <a:cubicBezTo>
                      <a:pt x="2630226" y="2341944"/>
                      <a:pt x="2534373" y="4683889"/>
                      <a:pt x="1990845" y="7025833"/>
                    </a:cubicBezTo>
                    <a:cubicBezTo>
                      <a:pt x="1792026" y="7082983"/>
                      <a:pt x="1574156" y="7111558"/>
                      <a:pt x="1365812" y="7025833"/>
                    </a:cubicBezTo>
                    <a:cubicBezTo>
                      <a:pt x="1214497" y="7182332"/>
                      <a:pt x="653608" y="7195957"/>
                      <a:pt x="254643" y="7095281"/>
                    </a:cubicBezTo>
                    <a:close/>
                  </a:path>
                </a:pathLst>
              </a:custGeom>
              <a:solidFill>
                <a:srgbClr val="46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C9E9035A-97D3-406D-83F1-49EEF5A3C2A5}"/>
                  </a:ext>
                </a:extLst>
              </p:cNvPr>
              <p:cNvSpPr/>
              <p:nvPr/>
            </p:nvSpPr>
            <p:spPr>
              <a:xfrm>
                <a:off x="2836325" y="4396971"/>
                <a:ext cx="163456" cy="1601872"/>
              </a:xfrm>
              <a:custGeom>
                <a:avLst/>
                <a:gdLst>
                  <a:gd name="connsiteX0" fmla="*/ 609600 w 609600"/>
                  <a:gd name="connsiteY0" fmla="*/ 0 h 5974080"/>
                  <a:gd name="connsiteX1" fmla="*/ 406400 w 609600"/>
                  <a:gd name="connsiteY1" fmla="*/ 629920 h 5974080"/>
                  <a:gd name="connsiteX2" fmla="*/ 0 w 609600"/>
                  <a:gd name="connsiteY2" fmla="*/ 5974080 h 5974080"/>
                  <a:gd name="connsiteX3" fmla="*/ 284480 w 609600"/>
                  <a:gd name="connsiteY3" fmla="*/ 579120 h 5974080"/>
                  <a:gd name="connsiteX4" fmla="*/ 609600 w 609600"/>
                  <a:gd name="connsiteY4" fmla="*/ 0 h 5974080"/>
                  <a:gd name="connsiteX0" fmla="*/ 609600 w 609600"/>
                  <a:gd name="connsiteY0" fmla="*/ 0 h 5974080"/>
                  <a:gd name="connsiteX1" fmla="*/ 406400 w 609600"/>
                  <a:gd name="connsiteY1" fmla="*/ 629920 h 5974080"/>
                  <a:gd name="connsiteX2" fmla="*/ 0 w 609600"/>
                  <a:gd name="connsiteY2" fmla="*/ 5974080 h 5974080"/>
                  <a:gd name="connsiteX3" fmla="*/ 284480 w 609600"/>
                  <a:gd name="connsiteY3" fmla="*/ 579120 h 5974080"/>
                  <a:gd name="connsiteX4" fmla="*/ 609600 w 609600"/>
                  <a:gd name="connsiteY4" fmla="*/ 0 h 5974080"/>
                  <a:gd name="connsiteX0" fmla="*/ 609600 w 609600"/>
                  <a:gd name="connsiteY0" fmla="*/ 0 h 5974080"/>
                  <a:gd name="connsiteX1" fmla="*/ 406400 w 609600"/>
                  <a:gd name="connsiteY1" fmla="*/ 629920 h 5974080"/>
                  <a:gd name="connsiteX2" fmla="*/ 0 w 609600"/>
                  <a:gd name="connsiteY2" fmla="*/ 5974080 h 5974080"/>
                  <a:gd name="connsiteX3" fmla="*/ 284480 w 609600"/>
                  <a:gd name="connsiteY3" fmla="*/ 579120 h 5974080"/>
                  <a:gd name="connsiteX4" fmla="*/ 609600 w 609600"/>
                  <a:gd name="connsiteY4" fmla="*/ 0 h 5974080"/>
                  <a:gd name="connsiteX0" fmla="*/ 609600 w 609600"/>
                  <a:gd name="connsiteY0" fmla="*/ 0 h 5974080"/>
                  <a:gd name="connsiteX1" fmla="*/ 406400 w 609600"/>
                  <a:gd name="connsiteY1" fmla="*/ 629920 h 5974080"/>
                  <a:gd name="connsiteX2" fmla="*/ 0 w 609600"/>
                  <a:gd name="connsiteY2" fmla="*/ 5974080 h 5974080"/>
                  <a:gd name="connsiteX3" fmla="*/ 284480 w 609600"/>
                  <a:gd name="connsiteY3" fmla="*/ 579120 h 5974080"/>
                  <a:gd name="connsiteX4" fmla="*/ 609600 w 609600"/>
                  <a:gd name="connsiteY4" fmla="*/ 0 h 5974080"/>
                  <a:gd name="connsiteX0" fmla="*/ 609600 w 609600"/>
                  <a:gd name="connsiteY0" fmla="*/ 0 h 5974080"/>
                  <a:gd name="connsiteX1" fmla="*/ 406400 w 609600"/>
                  <a:gd name="connsiteY1" fmla="*/ 629920 h 5974080"/>
                  <a:gd name="connsiteX2" fmla="*/ 0 w 609600"/>
                  <a:gd name="connsiteY2" fmla="*/ 5974080 h 5974080"/>
                  <a:gd name="connsiteX3" fmla="*/ 284480 w 609600"/>
                  <a:gd name="connsiteY3" fmla="*/ 579120 h 5974080"/>
                  <a:gd name="connsiteX4" fmla="*/ 609600 w 609600"/>
                  <a:gd name="connsiteY4" fmla="*/ 0 h 597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600" h="5974080">
                    <a:moveTo>
                      <a:pt x="609600" y="0"/>
                    </a:moveTo>
                    <a:cubicBezTo>
                      <a:pt x="511387" y="197273"/>
                      <a:pt x="420793" y="341207"/>
                      <a:pt x="406400" y="629920"/>
                    </a:cubicBezTo>
                    <a:lnTo>
                      <a:pt x="0" y="5974080"/>
                    </a:lnTo>
                    <a:lnTo>
                      <a:pt x="284480" y="579120"/>
                    </a:lnTo>
                    <a:cubicBezTo>
                      <a:pt x="293793" y="256540"/>
                      <a:pt x="460587" y="144780"/>
                      <a:pt x="609600" y="0"/>
                    </a:cubicBezTo>
                    <a:close/>
                  </a:path>
                </a:pathLst>
              </a:custGeom>
              <a:solidFill>
                <a:srgbClr val="2125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63">
                <a:extLst>
                  <a:ext uri="{FF2B5EF4-FFF2-40B4-BE49-F238E27FC236}">
                    <a16:creationId xmlns:a16="http://schemas.microsoft.com/office/drawing/2014/main" id="{978A1C66-8621-4936-95C3-ED9CC883B11C}"/>
                  </a:ext>
                </a:extLst>
              </p:cNvPr>
              <p:cNvGrpSpPr/>
              <p:nvPr/>
            </p:nvGrpSpPr>
            <p:grpSpPr>
              <a:xfrm flipH="1">
                <a:off x="3932522" y="3043017"/>
                <a:ext cx="647314" cy="449212"/>
                <a:chOff x="5954372" y="3515728"/>
                <a:chExt cx="503108" cy="349139"/>
              </a:xfrm>
            </p:grpSpPr>
            <p:sp>
              <p:nvSpPr>
                <p:cNvPr id="66" name="Freeform 387">
                  <a:extLst>
                    <a:ext uri="{FF2B5EF4-FFF2-40B4-BE49-F238E27FC236}">
                      <a16:creationId xmlns:a16="http://schemas.microsoft.com/office/drawing/2014/main" id="{BA6C2C5E-1AD9-42A4-882B-15F99BA63A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54372" y="3515728"/>
                  <a:ext cx="246132" cy="131198"/>
                </a:xfrm>
                <a:custGeom>
                  <a:avLst/>
                  <a:gdLst>
                    <a:gd name="T0" fmla="*/ 2 w 96"/>
                    <a:gd name="T1" fmla="*/ 8 h 51"/>
                    <a:gd name="T2" fmla="*/ 2 w 96"/>
                    <a:gd name="T3" fmla="*/ 8 h 51"/>
                    <a:gd name="T4" fmla="*/ 7 w 96"/>
                    <a:gd name="T5" fmla="*/ 20 h 51"/>
                    <a:gd name="T6" fmla="*/ 80 w 96"/>
                    <a:gd name="T7" fmla="*/ 49 h 51"/>
                    <a:gd name="T8" fmla="*/ 94 w 96"/>
                    <a:gd name="T9" fmla="*/ 43 h 51"/>
                    <a:gd name="T10" fmla="*/ 90 w 96"/>
                    <a:gd name="T11" fmla="*/ 31 h 51"/>
                    <a:gd name="T12" fmla="*/ 16 w 96"/>
                    <a:gd name="T13" fmla="*/ 2 h 51"/>
                    <a:gd name="T14" fmla="*/ 2 w 96"/>
                    <a:gd name="T15" fmla="*/ 8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6" h="51">
                      <a:moveTo>
                        <a:pt x="2" y="8"/>
                      </a:move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0" y="13"/>
                        <a:pt x="2" y="19"/>
                        <a:pt x="7" y="20"/>
                      </a:cubicBezTo>
                      <a:cubicBezTo>
                        <a:pt x="80" y="49"/>
                        <a:pt x="80" y="49"/>
                        <a:pt x="80" y="49"/>
                      </a:cubicBezTo>
                      <a:cubicBezTo>
                        <a:pt x="85" y="51"/>
                        <a:pt x="91" y="48"/>
                        <a:pt x="94" y="43"/>
                      </a:cubicBezTo>
                      <a:cubicBezTo>
                        <a:pt x="96" y="38"/>
                        <a:pt x="95" y="32"/>
                        <a:pt x="90" y="31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1" y="0"/>
                        <a:pt x="5" y="3"/>
                        <a:pt x="2" y="8"/>
                      </a:cubicBezTo>
                      <a:close/>
                    </a:path>
                  </a:pathLst>
                </a:custGeom>
                <a:solidFill>
                  <a:srgbClr val="FEE1B9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388">
                  <a:extLst>
                    <a:ext uri="{FF2B5EF4-FFF2-40B4-BE49-F238E27FC236}">
                      <a16:creationId xmlns:a16="http://schemas.microsoft.com/office/drawing/2014/main" id="{1665800D-7F3C-4561-84B3-F2A192D943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1958" y="3577532"/>
                  <a:ext cx="349139" cy="210351"/>
                </a:xfrm>
                <a:custGeom>
                  <a:avLst/>
                  <a:gdLst>
                    <a:gd name="T0" fmla="*/ 136 w 136"/>
                    <a:gd name="T1" fmla="*/ 41 h 82"/>
                    <a:gd name="T2" fmla="*/ 119 w 136"/>
                    <a:gd name="T3" fmla="*/ 82 h 82"/>
                    <a:gd name="T4" fmla="*/ 77 w 136"/>
                    <a:gd name="T5" fmla="*/ 78 h 82"/>
                    <a:gd name="T6" fmla="*/ 0 w 136"/>
                    <a:gd name="T7" fmla="*/ 25 h 82"/>
                    <a:gd name="T8" fmla="*/ 21 w 136"/>
                    <a:gd name="T9" fmla="*/ 0 h 82"/>
                    <a:gd name="T10" fmla="*/ 96 w 136"/>
                    <a:gd name="T11" fmla="*/ 5 h 82"/>
                    <a:gd name="T12" fmla="*/ 136 w 136"/>
                    <a:gd name="T13" fmla="*/ 41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6" h="82">
                      <a:moveTo>
                        <a:pt x="136" y="41"/>
                      </a:moveTo>
                      <a:cubicBezTo>
                        <a:pt x="119" y="82"/>
                        <a:pt x="119" y="82"/>
                        <a:pt x="119" y="82"/>
                      </a:cubicBezTo>
                      <a:cubicBezTo>
                        <a:pt x="77" y="78"/>
                        <a:pt x="77" y="78"/>
                        <a:pt x="77" y="78"/>
                      </a:cubicBezTo>
                      <a:cubicBezTo>
                        <a:pt x="55" y="75"/>
                        <a:pt x="17" y="40"/>
                        <a:pt x="0" y="25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96" y="5"/>
                        <a:pt x="96" y="5"/>
                        <a:pt x="96" y="5"/>
                      </a:cubicBezTo>
                      <a:lnTo>
                        <a:pt x="136" y="41"/>
                      </a:lnTo>
                      <a:close/>
                    </a:path>
                  </a:pathLst>
                </a:custGeom>
                <a:solidFill>
                  <a:srgbClr val="D1A886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390">
                  <a:extLst>
                    <a:ext uri="{FF2B5EF4-FFF2-40B4-BE49-F238E27FC236}">
                      <a16:creationId xmlns:a16="http://schemas.microsoft.com/office/drawing/2014/main" id="{47653478-B62A-4EA6-A65B-20DE1EE147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98582" y="3515728"/>
                  <a:ext cx="217941" cy="123608"/>
                </a:xfrm>
                <a:custGeom>
                  <a:avLst/>
                  <a:gdLst>
                    <a:gd name="T0" fmla="*/ 83 w 85"/>
                    <a:gd name="T1" fmla="*/ 40 h 48"/>
                    <a:gd name="T2" fmla="*/ 82 w 85"/>
                    <a:gd name="T3" fmla="*/ 48 h 48"/>
                    <a:gd name="T4" fmla="*/ 74 w 85"/>
                    <a:gd name="T5" fmla="*/ 45 h 48"/>
                    <a:gd name="T6" fmla="*/ 12 w 85"/>
                    <a:gd name="T7" fmla="*/ 25 h 48"/>
                    <a:gd name="T8" fmla="*/ 1 w 85"/>
                    <a:gd name="T9" fmla="*/ 13 h 48"/>
                    <a:gd name="T10" fmla="*/ 5 w 85"/>
                    <a:gd name="T11" fmla="*/ 1 h 48"/>
                    <a:gd name="T12" fmla="*/ 75 w 85"/>
                    <a:gd name="T13" fmla="*/ 24 h 48"/>
                    <a:gd name="T14" fmla="*/ 83 w 85"/>
                    <a:gd name="T15" fmla="*/ 4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5" h="48">
                      <a:moveTo>
                        <a:pt x="83" y="40"/>
                      </a:moveTo>
                      <a:cubicBezTo>
                        <a:pt x="82" y="48"/>
                        <a:pt x="82" y="48"/>
                        <a:pt x="82" y="48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5" y="23"/>
                        <a:pt x="2" y="18"/>
                        <a:pt x="1" y="13"/>
                      </a:cubicBezTo>
                      <a:cubicBezTo>
                        <a:pt x="0" y="9"/>
                        <a:pt x="2" y="0"/>
                        <a:pt x="5" y="1"/>
                      </a:cubicBezTo>
                      <a:cubicBezTo>
                        <a:pt x="75" y="24"/>
                        <a:pt x="75" y="24"/>
                        <a:pt x="75" y="24"/>
                      </a:cubicBezTo>
                      <a:cubicBezTo>
                        <a:pt x="81" y="26"/>
                        <a:pt x="85" y="33"/>
                        <a:pt x="83" y="40"/>
                      </a:cubicBezTo>
                      <a:close/>
                    </a:path>
                  </a:pathLst>
                </a:custGeom>
                <a:solidFill>
                  <a:srgbClr val="FEE1B9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391">
                  <a:extLst>
                    <a:ext uri="{FF2B5EF4-FFF2-40B4-BE49-F238E27FC236}">
                      <a16:creationId xmlns:a16="http://schemas.microsoft.com/office/drawing/2014/main" id="{D6BE2C66-10C0-4A90-A967-ECF0324349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2919" y="3515728"/>
                  <a:ext cx="41203" cy="31444"/>
                </a:xfrm>
                <a:custGeom>
                  <a:avLst/>
                  <a:gdLst>
                    <a:gd name="T0" fmla="*/ 0 w 16"/>
                    <a:gd name="T1" fmla="*/ 2 h 12"/>
                    <a:gd name="T2" fmla="*/ 2 w 16"/>
                    <a:gd name="T3" fmla="*/ 1 h 12"/>
                    <a:gd name="T4" fmla="*/ 16 w 16"/>
                    <a:gd name="T5" fmla="*/ 5 h 12"/>
                    <a:gd name="T6" fmla="*/ 1 w 16"/>
                    <a:gd name="T7" fmla="*/ 6 h 12"/>
                    <a:gd name="T8" fmla="*/ 0 w 16"/>
                    <a:gd name="T9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2">
                      <a:moveTo>
                        <a:pt x="0" y="2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4" y="12"/>
                        <a:pt x="7" y="10"/>
                        <a:pt x="1" y="6"/>
                      </a:cubicBezTo>
                      <a:cubicBezTo>
                        <a:pt x="1" y="6"/>
                        <a:pt x="0" y="4"/>
                        <a:pt x="0" y="2"/>
                      </a:cubicBezTo>
                      <a:close/>
                    </a:path>
                  </a:pathLst>
                </a:custGeom>
                <a:solidFill>
                  <a:srgbClr val="FFE7D4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392">
                  <a:extLst>
                    <a:ext uri="{FF2B5EF4-FFF2-40B4-BE49-F238E27FC236}">
                      <a16:creationId xmlns:a16="http://schemas.microsoft.com/office/drawing/2014/main" id="{6E39A7B3-4544-42B3-97AE-6C76E40C3A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62555" y="3697887"/>
                  <a:ext cx="86743" cy="46624"/>
                </a:xfrm>
                <a:custGeom>
                  <a:avLst/>
                  <a:gdLst>
                    <a:gd name="T0" fmla="*/ 1 w 34"/>
                    <a:gd name="T1" fmla="*/ 10 h 18"/>
                    <a:gd name="T2" fmla="*/ 1 w 34"/>
                    <a:gd name="T3" fmla="*/ 10 h 18"/>
                    <a:gd name="T4" fmla="*/ 8 w 34"/>
                    <a:gd name="T5" fmla="*/ 18 h 18"/>
                    <a:gd name="T6" fmla="*/ 24 w 34"/>
                    <a:gd name="T7" fmla="*/ 18 h 18"/>
                    <a:gd name="T8" fmla="*/ 33 w 34"/>
                    <a:gd name="T9" fmla="*/ 9 h 18"/>
                    <a:gd name="T10" fmla="*/ 26 w 34"/>
                    <a:gd name="T11" fmla="*/ 0 h 18"/>
                    <a:gd name="T12" fmla="*/ 10 w 34"/>
                    <a:gd name="T13" fmla="*/ 1 h 18"/>
                    <a:gd name="T14" fmla="*/ 1 w 34"/>
                    <a:gd name="T15" fmla="*/ 1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18">
                      <a:moveTo>
                        <a:pt x="1" y="10"/>
                      </a:move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14"/>
                        <a:pt x="4" y="18"/>
                        <a:pt x="8" y="18"/>
                      </a:cubicBezTo>
                      <a:cubicBezTo>
                        <a:pt x="24" y="18"/>
                        <a:pt x="24" y="18"/>
                        <a:pt x="24" y="18"/>
                      </a:cubicBezTo>
                      <a:cubicBezTo>
                        <a:pt x="28" y="18"/>
                        <a:pt x="33" y="14"/>
                        <a:pt x="33" y="9"/>
                      </a:cubicBezTo>
                      <a:cubicBezTo>
                        <a:pt x="34" y="4"/>
                        <a:pt x="31" y="0"/>
                        <a:pt x="26" y="0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6" y="1"/>
                        <a:pt x="2" y="5"/>
                        <a:pt x="1" y="10"/>
                      </a:cubicBezTo>
                      <a:close/>
                    </a:path>
                  </a:pathLst>
                </a:custGeom>
                <a:solidFill>
                  <a:srgbClr val="FEE1B9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393">
                  <a:extLst>
                    <a:ext uri="{FF2B5EF4-FFF2-40B4-BE49-F238E27FC236}">
                      <a16:creationId xmlns:a16="http://schemas.microsoft.com/office/drawing/2014/main" id="{1F4590BF-FA4C-4EC9-8844-DA0D36E2B4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2919" y="3646926"/>
                  <a:ext cx="92164" cy="53130"/>
                </a:xfrm>
                <a:custGeom>
                  <a:avLst/>
                  <a:gdLst>
                    <a:gd name="T0" fmla="*/ 1 w 36"/>
                    <a:gd name="T1" fmla="*/ 11 h 21"/>
                    <a:gd name="T2" fmla="*/ 1 w 36"/>
                    <a:gd name="T3" fmla="*/ 11 h 21"/>
                    <a:gd name="T4" fmla="*/ 9 w 36"/>
                    <a:gd name="T5" fmla="*/ 21 h 21"/>
                    <a:gd name="T6" fmla="*/ 24 w 36"/>
                    <a:gd name="T7" fmla="*/ 21 h 21"/>
                    <a:gd name="T8" fmla="*/ 35 w 36"/>
                    <a:gd name="T9" fmla="*/ 11 h 21"/>
                    <a:gd name="T10" fmla="*/ 27 w 36"/>
                    <a:gd name="T11" fmla="*/ 1 h 21"/>
                    <a:gd name="T12" fmla="*/ 12 w 36"/>
                    <a:gd name="T13" fmla="*/ 1 h 21"/>
                    <a:gd name="T14" fmla="*/ 1 w 36"/>
                    <a:gd name="T15" fmla="*/ 1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21">
                      <a:moveTo>
                        <a:pt x="1" y="11"/>
                      </a:move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0" y="17"/>
                        <a:pt x="4" y="21"/>
                        <a:pt x="9" y="21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30" y="21"/>
                        <a:pt x="35" y="16"/>
                        <a:pt x="35" y="11"/>
                      </a:cubicBezTo>
                      <a:cubicBezTo>
                        <a:pt x="36" y="5"/>
                        <a:pt x="32" y="0"/>
                        <a:pt x="27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6" y="1"/>
                        <a:pt x="1" y="6"/>
                        <a:pt x="1" y="11"/>
                      </a:cubicBezTo>
                      <a:close/>
                    </a:path>
                  </a:pathLst>
                </a:custGeom>
                <a:solidFill>
                  <a:srgbClr val="FEE1B9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394">
                  <a:extLst>
                    <a:ext uri="{FF2B5EF4-FFF2-40B4-BE49-F238E27FC236}">
                      <a16:creationId xmlns:a16="http://schemas.microsoft.com/office/drawing/2014/main" id="{13ECFC04-93F6-4856-B89E-59719A7236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44122" y="3652347"/>
                  <a:ext cx="46624" cy="43371"/>
                </a:xfrm>
                <a:custGeom>
                  <a:avLst/>
                  <a:gdLst>
                    <a:gd name="T0" fmla="*/ 1 w 18"/>
                    <a:gd name="T1" fmla="*/ 9 h 17"/>
                    <a:gd name="T2" fmla="*/ 1 w 18"/>
                    <a:gd name="T3" fmla="*/ 9 h 17"/>
                    <a:gd name="T4" fmla="*/ 7 w 18"/>
                    <a:gd name="T5" fmla="*/ 17 h 17"/>
                    <a:gd name="T6" fmla="*/ 9 w 18"/>
                    <a:gd name="T7" fmla="*/ 17 h 17"/>
                    <a:gd name="T8" fmla="*/ 18 w 18"/>
                    <a:gd name="T9" fmla="*/ 8 h 17"/>
                    <a:gd name="T10" fmla="*/ 11 w 18"/>
                    <a:gd name="T11" fmla="*/ 0 h 17"/>
                    <a:gd name="T12" fmla="*/ 9 w 18"/>
                    <a:gd name="T13" fmla="*/ 0 h 17"/>
                    <a:gd name="T14" fmla="*/ 1 w 18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17">
                      <a:moveTo>
                        <a:pt x="1" y="9"/>
                      </a:move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13"/>
                        <a:pt x="3" y="17"/>
                        <a:pt x="7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13" y="17"/>
                        <a:pt x="17" y="13"/>
                        <a:pt x="18" y="8"/>
                      </a:cubicBezTo>
                      <a:cubicBezTo>
                        <a:pt x="18" y="4"/>
                        <a:pt x="15" y="0"/>
                        <a:pt x="11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5" y="1"/>
                        <a:pt x="1" y="4"/>
                        <a:pt x="1" y="9"/>
                      </a:cubicBezTo>
                      <a:close/>
                    </a:path>
                  </a:pathLst>
                </a:custGeom>
                <a:solidFill>
                  <a:srgbClr val="FFE7D4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395">
                  <a:extLst>
                    <a:ext uri="{FF2B5EF4-FFF2-40B4-BE49-F238E27FC236}">
                      <a16:creationId xmlns:a16="http://schemas.microsoft.com/office/drawing/2014/main" id="{9CCC5C5D-DF60-40BE-BC61-F10B9F4975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00505" y="3700056"/>
                  <a:ext cx="43371" cy="39034"/>
                </a:xfrm>
                <a:custGeom>
                  <a:avLst/>
                  <a:gdLst>
                    <a:gd name="T0" fmla="*/ 1 w 17"/>
                    <a:gd name="T1" fmla="*/ 8 h 15"/>
                    <a:gd name="T2" fmla="*/ 1 w 17"/>
                    <a:gd name="T3" fmla="*/ 8 h 15"/>
                    <a:gd name="T4" fmla="*/ 7 w 17"/>
                    <a:gd name="T5" fmla="*/ 15 h 15"/>
                    <a:gd name="T6" fmla="*/ 8 w 17"/>
                    <a:gd name="T7" fmla="*/ 15 h 15"/>
                    <a:gd name="T8" fmla="*/ 16 w 17"/>
                    <a:gd name="T9" fmla="*/ 8 h 15"/>
                    <a:gd name="T10" fmla="*/ 10 w 17"/>
                    <a:gd name="T11" fmla="*/ 1 h 15"/>
                    <a:gd name="T12" fmla="*/ 9 w 17"/>
                    <a:gd name="T13" fmla="*/ 1 h 15"/>
                    <a:gd name="T14" fmla="*/ 1 w 17"/>
                    <a:gd name="T15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15">
                      <a:moveTo>
                        <a:pt x="1" y="8"/>
                      </a:move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0" y="12"/>
                        <a:pt x="3" y="15"/>
                        <a:pt x="7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12" y="15"/>
                        <a:pt x="16" y="12"/>
                        <a:pt x="16" y="8"/>
                      </a:cubicBezTo>
                      <a:cubicBezTo>
                        <a:pt x="17" y="4"/>
                        <a:pt x="14" y="0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5" y="1"/>
                        <a:pt x="1" y="4"/>
                        <a:pt x="1" y="8"/>
                      </a:cubicBezTo>
                      <a:close/>
                    </a:path>
                  </a:pathLst>
                </a:custGeom>
                <a:solidFill>
                  <a:srgbClr val="FFE7D4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396">
                  <a:extLst>
                    <a:ext uri="{FF2B5EF4-FFF2-40B4-BE49-F238E27FC236}">
                      <a16:creationId xmlns:a16="http://schemas.microsoft.com/office/drawing/2014/main" id="{4753FE47-711E-4E62-A6F6-478592ACBD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2199" y="3594880"/>
                  <a:ext cx="94333" cy="54214"/>
                </a:xfrm>
                <a:custGeom>
                  <a:avLst/>
                  <a:gdLst>
                    <a:gd name="T0" fmla="*/ 1 w 37"/>
                    <a:gd name="T1" fmla="*/ 11 h 21"/>
                    <a:gd name="T2" fmla="*/ 1 w 37"/>
                    <a:gd name="T3" fmla="*/ 11 h 21"/>
                    <a:gd name="T4" fmla="*/ 10 w 37"/>
                    <a:gd name="T5" fmla="*/ 21 h 21"/>
                    <a:gd name="T6" fmla="*/ 25 w 37"/>
                    <a:gd name="T7" fmla="*/ 20 h 21"/>
                    <a:gd name="T8" fmla="*/ 36 w 37"/>
                    <a:gd name="T9" fmla="*/ 10 h 21"/>
                    <a:gd name="T10" fmla="*/ 27 w 37"/>
                    <a:gd name="T11" fmla="*/ 0 h 21"/>
                    <a:gd name="T12" fmla="*/ 12 w 37"/>
                    <a:gd name="T13" fmla="*/ 0 h 21"/>
                    <a:gd name="T14" fmla="*/ 1 w 37"/>
                    <a:gd name="T15" fmla="*/ 1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7" h="21">
                      <a:moveTo>
                        <a:pt x="1" y="11"/>
                      </a:move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0" y="16"/>
                        <a:pt x="4" y="21"/>
                        <a:pt x="10" y="21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30" y="20"/>
                        <a:pt x="35" y="16"/>
                        <a:pt x="36" y="10"/>
                      </a:cubicBezTo>
                      <a:cubicBezTo>
                        <a:pt x="37" y="4"/>
                        <a:pt x="33" y="0"/>
                        <a:pt x="27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7" y="0"/>
                        <a:pt x="2" y="5"/>
                        <a:pt x="1" y="11"/>
                      </a:cubicBezTo>
                      <a:close/>
                    </a:path>
                  </a:pathLst>
                </a:custGeom>
                <a:solidFill>
                  <a:srgbClr val="FEE1B9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397">
                  <a:extLst>
                    <a:ext uri="{FF2B5EF4-FFF2-40B4-BE49-F238E27FC236}">
                      <a16:creationId xmlns:a16="http://schemas.microsoft.com/office/drawing/2014/main" id="{0F6362AC-5373-4DB1-BBC2-5755E36320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85570" y="3600302"/>
                  <a:ext cx="45540" cy="41203"/>
                </a:xfrm>
                <a:custGeom>
                  <a:avLst/>
                  <a:gdLst>
                    <a:gd name="T0" fmla="*/ 0 w 18"/>
                    <a:gd name="T1" fmla="*/ 8 h 16"/>
                    <a:gd name="T2" fmla="*/ 0 w 18"/>
                    <a:gd name="T3" fmla="*/ 8 h 16"/>
                    <a:gd name="T4" fmla="*/ 7 w 18"/>
                    <a:gd name="T5" fmla="*/ 16 h 16"/>
                    <a:gd name="T6" fmla="*/ 8 w 18"/>
                    <a:gd name="T7" fmla="*/ 16 h 16"/>
                    <a:gd name="T8" fmla="*/ 17 w 18"/>
                    <a:gd name="T9" fmla="*/ 8 h 16"/>
                    <a:gd name="T10" fmla="*/ 10 w 18"/>
                    <a:gd name="T11" fmla="*/ 0 h 16"/>
                    <a:gd name="T12" fmla="*/ 9 w 18"/>
                    <a:gd name="T13" fmla="*/ 0 h 16"/>
                    <a:gd name="T14" fmla="*/ 0 w 18"/>
                    <a:gd name="T15" fmla="*/ 8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16">
                      <a:moveTo>
                        <a:pt x="0" y="8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13"/>
                        <a:pt x="3" y="16"/>
                        <a:pt x="7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3" y="16"/>
                        <a:pt x="17" y="12"/>
                        <a:pt x="17" y="8"/>
                      </a:cubicBezTo>
                      <a:cubicBezTo>
                        <a:pt x="18" y="3"/>
                        <a:pt x="15" y="0"/>
                        <a:pt x="1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5" y="0"/>
                        <a:pt x="1" y="4"/>
                        <a:pt x="0" y="8"/>
                      </a:cubicBezTo>
                      <a:close/>
                    </a:path>
                  </a:pathLst>
                </a:custGeom>
                <a:solidFill>
                  <a:srgbClr val="FFE7D4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398">
                  <a:extLst>
                    <a:ext uri="{FF2B5EF4-FFF2-40B4-BE49-F238E27FC236}">
                      <a16:creationId xmlns:a16="http://schemas.microsoft.com/office/drawing/2014/main" id="{929FC861-5B7F-44FE-BB53-6A3B28BFA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8937" y="3585122"/>
                  <a:ext cx="182160" cy="174570"/>
                </a:xfrm>
                <a:custGeom>
                  <a:avLst/>
                  <a:gdLst>
                    <a:gd name="T0" fmla="*/ 71 w 71"/>
                    <a:gd name="T1" fmla="*/ 38 h 68"/>
                    <a:gd name="T2" fmla="*/ 59 w 71"/>
                    <a:gd name="T3" fmla="*/ 68 h 68"/>
                    <a:gd name="T4" fmla="*/ 8 w 71"/>
                    <a:gd name="T5" fmla="*/ 11 h 68"/>
                    <a:gd name="T6" fmla="*/ 12 w 71"/>
                    <a:gd name="T7" fmla="*/ 0 h 68"/>
                    <a:gd name="T8" fmla="*/ 31 w 71"/>
                    <a:gd name="T9" fmla="*/ 2 h 68"/>
                    <a:gd name="T10" fmla="*/ 71 w 71"/>
                    <a:gd name="T11" fmla="*/ 3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1" h="68">
                      <a:moveTo>
                        <a:pt x="71" y="38"/>
                      </a:moveTo>
                      <a:cubicBezTo>
                        <a:pt x="59" y="68"/>
                        <a:pt x="59" y="68"/>
                        <a:pt x="59" y="68"/>
                      </a:cubicBezTo>
                      <a:cubicBezTo>
                        <a:pt x="37" y="60"/>
                        <a:pt x="0" y="38"/>
                        <a:pt x="8" y="11"/>
                      </a:cubicBezTo>
                      <a:cubicBezTo>
                        <a:pt x="9" y="7"/>
                        <a:pt x="10" y="4"/>
                        <a:pt x="12" y="0"/>
                      </a:cubicBezTo>
                      <a:cubicBezTo>
                        <a:pt x="31" y="2"/>
                        <a:pt x="31" y="2"/>
                        <a:pt x="31" y="2"/>
                      </a:cubicBezTo>
                      <a:lnTo>
                        <a:pt x="71" y="38"/>
                      </a:lnTo>
                      <a:close/>
                    </a:path>
                  </a:pathLst>
                </a:custGeom>
                <a:solidFill>
                  <a:srgbClr val="FEE1B9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411">
                  <a:extLst>
                    <a:ext uri="{FF2B5EF4-FFF2-40B4-BE49-F238E27FC236}">
                      <a16:creationId xmlns:a16="http://schemas.microsoft.com/office/drawing/2014/main" id="{0973B4BD-728E-4B23-A098-485C6F1A61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4113" y="3741259"/>
                  <a:ext cx="133367" cy="123608"/>
                </a:xfrm>
                <a:custGeom>
                  <a:avLst/>
                  <a:gdLst>
                    <a:gd name="T0" fmla="*/ 0 w 52"/>
                    <a:gd name="T1" fmla="*/ 15 h 48"/>
                    <a:gd name="T2" fmla="*/ 39 w 52"/>
                    <a:gd name="T3" fmla="*/ 48 h 48"/>
                    <a:gd name="T4" fmla="*/ 52 w 52"/>
                    <a:gd name="T5" fmla="*/ 33 h 48"/>
                    <a:gd name="T6" fmla="*/ 10 w 52"/>
                    <a:gd name="T7" fmla="*/ 1 h 48"/>
                    <a:gd name="T8" fmla="*/ 2 w 52"/>
                    <a:gd name="T9" fmla="*/ 0 h 48"/>
                    <a:gd name="T10" fmla="*/ 0 w 52"/>
                    <a:gd name="T11" fmla="*/ 15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48">
                      <a:moveTo>
                        <a:pt x="0" y="15"/>
                      </a:move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52" y="33"/>
                        <a:pt x="52" y="33"/>
                        <a:pt x="52" y="33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8" y="2"/>
                        <a:pt x="4" y="1"/>
                        <a:pt x="2" y="0"/>
                      </a:cubicBez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57291E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" name="Group 64">
                <a:extLst>
                  <a:ext uri="{FF2B5EF4-FFF2-40B4-BE49-F238E27FC236}">
                    <a16:creationId xmlns:a16="http://schemas.microsoft.com/office/drawing/2014/main" id="{BCA4F1F1-066A-4C0A-B056-5E0EC73C54CF}"/>
                  </a:ext>
                </a:extLst>
              </p:cNvPr>
              <p:cNvGrpSpPr/>
              <p:nvPr/>
            </p:nvGrpSpPr>
            <p:grpSpPr>
              <a:xfrm>
                <a:off x="1512389" y="3049819"/>
                <a:ext cx="2577441" cy="1432797"/>
                <a:chOff x="-30254" y="3581400"/>
                <a:chExt cx="9612403" cy="5343525"/>
              </a:xfrm>
            </p:grpSpPr>
            <p:sp>
              <p:nvSpPr>
                <p:cNvPr id="60" name="Freeform 73">
                  <a:extLst>
                    <a:ext uri="{FF2B5EF4-FFF2-40B4-BE49-F238E27FC236}">
                      <a16:creationId xmlns:a16="http://schemas.microsoft.com/office/drawing/2014/main" id="{8587D94D-D102-4112-90A1-AC8FB4E01D0E}"/>
                    </a:ext>
                  </a:extLst>
                </p:cNvPr>
                <p:cNvSpPr/>
                <p:nvPr/>
              </p:nvSpPr>
              <p:spPr>
                <a:xfrm>
                  <a:off x="4522470" y="8016240"/>
                  <a:ext cx="1604010" cy="613410"/>
                </a:xfrm>
                <a:custGeom>
                  <a:avLst/>
                  <a:gdLst>
                    <a:gd name="connsiteX0" fmla="*/ 1604010 w 1604010"/>
                    <a:gd name="connsiteY0" fmla="*/ 400050 h 613410"/>
                    <a:gd name="connsiteX1" fmla="*/ 967740 w 1604010"/>
                    <a:gd name="connsiteY1" fmla="*/ 457200 h 613410"/>
                    <a:gd name="connsiteX2" fmla="*/ 914400 w 1604010"/>
                    <a:gd name="connsiteY2" fmla="*/ 339090 h 613410"/>
                    <a:gd name="connsiteX3" fmla="*/ 895350 w 1604010"/>
                    <a:gd name="connsiteY3" fmla="*/ 468630 h 613410"/>
                    <a:gd name="connsiteX4" fmla="*/ 0 w 1604010"/>
                    <a:gd name="connsiteY4" fmla="*/ 613410 h 613410"/>
                    <a:gd name="connsiteX5" fmla="*/ 872490 w 1604010"/>
                    <a:gd name="connsiteY5" fmla="*/ 0 h 613410"/>
                    <a:gd name="connsiteX6" fmla="*/ 1604010 w 1604010"/>
                    <a:gd name="connsiteY6" fmla="*/ 400050 h 613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04010" h="613410">
                      <a:moveTo>
                        <a:pt x="1604010" y="400050"/>
                      </a:moveTo>
                      <a:lnTo>
                        <a:pt x="967740" y="457200"/>
                      </a:lnTo>
                      <a:lnTo>
                        <a:pt x="914400" y="339090"/>
                      </a:lnTo>
                      <a:lnTo>
                        <a:pt x="895350" y="468630"/>
                      </a:lnTo>
                      <a:lnTo>
                        <a:pt x="0" y="613410"/>
                      </a:lnTo>
                      <a:lnTo>
                        <a:pt x="872490" y="0"/>
                      </a:lnTo>
                      <a:lnTo>
                        <a:pt x="1604010" y="400050"/>
                      </a:lnTo>
                      <a:close/>
                    </a:path>
                  </a:pathLst>
                </a:custGeom>
                <a:solidFill>
                  <a:srgbClr val="2125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 74">
                  <a:extLst>
                    <a:ext uri="{FF2B5EF4-FFF2-40B4-BE49-F238E27FC236}">
                      <a16:creationId xmlns:a16="http://schemas.microsoft.com/office/drawing/2014/main" id="{2FCF1219-49A0-4AD8-A7CD-FF423B9F85C1}"/>
                    </a:ext>
                  </a:extLst>
                </p:cNvPr>
                <p:cNvSpPr/>
                <p:nvPr/>
              </p:nvSpPr>
              <p:spPr>
                <a:xfrm>
                  <a:off x="-30254" y="3581400"/>
                  <a:ext cx="9612403" cy="5343525"/>
                </a:xfrm>
                <a:custGeom>
                  <a:avLst/>
                  <a:gdLst>
                    <a:gd name="connsiteX0" fmla="*/ 0 w 7924800"/>
                    <a:gd name="connsiteY0" fmla="*/ 314325 h 5343525"/>
                    <a:gd name="connsiteX1" fmla="*/ 2524125 w 7924800"/>
                    <a:gd name="connsiteY1" fmla="*/ 0 h 5343525"/>
                    <a:gd name="connsiteX2" fmla="*/ 7591425 w 7924800"/>
                    <a:gd name="connsiteY2" fmla="*/ 733425 h 5343525"/>
                    <a:gd name="connsiteX3" fmla="*/ 7924800 w 7924800"/>
                    <a:gd name="connsiteY3" fmla="*/ 1295400 h 5343525"/>
                    <a:gd name="connsiteX4" fmla="*/ 3028950 w 7924800"/>
                    <a:gd name="connsiteY4" fmla="*/ 1085850 h 5343525"/>
                    <a:gd name="connsiteX5" fmla="*/ 4705350 w 7924800"/>
                    <a:gd name="connsiteY5" fmla="*/ 4838700 h 5343525"/>
                    <a:gd name="connsiteX6" fmla="*/ 3886200 w 7924800"/>
                    <a:gd name="connsiteY6" fmla="*/ 4819650 h 5343525"/>
                    <a:gd name="connsiteX7" fmla="*/ 3752850 w 7924800"/>
                    <a:gd name="connsiteY7" fmla="*/ 4514850 h 5343525"/>
                    <a:gd name="connsiteX8" fmla="*/ 3676650 w 7924800"/>
                    <a:gd name="connsiteY8" fmla="*/ 4848225 h 5343525"/>
                    <a:gd name="connsiteX9" fmla="*/ 1562100 w 7924800"/>
                    <a:gd name="connsiteY9" fmla="*/ 5343525 h 5343525"/>
                    <a:gd name="connsiteX10" fmla="*/ 361950 w 7924800"/>
                    <a:gd name="connsiteY10" fmla="*/ 1038225 h 5343525"/>
                    <a:gd name="connsiteX11" fmla="*/ 57150 w 7924800"/>
                    <a:gd name="connsiteY11" fmla="*/ 3486150 h 5343525"/>
                    <a:gd name="connsiteX12" fmla="*/ 619125 w 7924800"/>
                    <a:gd name="connsiteY12" fmla="*/ 3962400 h 5343525"/>
                    <a:gd name="connsiteX13" fmla="*/ 0 w 7924800"/>
                    <a:gd name="connsiteY13" fmla="*/ 314325 h 5343525"/>
                    <a:gd name="connsiteX0" fmla="*/ 472429 w 8397229"/>
                    <a:gd name="connsiteY0" fmla="*/ 314325 h 5343525"/>
                    <a:gd name="connsiteX1" fmla="*/ 2996554 w 8397229"/>
                    <a:gd name="connsiteY1" fmla="*/ 0 h 5343525"/>
                    <a:gd name="connsiteX2" fmla="*/ 8063854 w 8397229"/>
                    <a:gd name="connsiteY2" fmla="*/ 733425 h 5343525"/>
                    <a:gd name="connsiteX3" fmla="*/ 8397229 w 8397229"/>
                    <a:gd name="connsiteY3" fmla="*/ 1295400 h 5343525"/>
                    <a:gd name="connsiteX4" fmla="*/ 3501379 w 8397229"/>
                    <a:gd name="connsiteY4" fmla="*/ 1085850 h 5343525"/>
                    <a:gd name="connsiteX5" fmla="*/ 5177779 w 8397229"/>
                    <a:gd name="connsiteY5" fmla="*/ 4838700 h 5343525"/>
                    <a:gd name="connsiteX6" fmla="*/ 4358629 w 8397229"/>
                    <a:gd name="connsiteY6" fmla="*/ 4819650 h 5343525"/>
                    <a:gd name="connsiteX7" fmla="*/ 4225279 w 8397229"/>
                    <a:gd name="connsiteY7" fmla="*/ 4514850 h 5343525"/>
                    <a:gd name="connsiteX8" fmla="*/ 4149079 w 8397229"/>
                    <a:gd name="connsiteY8" fmla="*/ 4848225 h 5343525"/>
                    <a:gd name="connsiteX9" fmla="*/ 2034529 w 8397229"/>
                    <a:gd name="connsiteY9" fmla="*/ 5343525 h 5343525"/>
                    <a:gd name="connsiteX10" fmla="*/ 834379 w 8397229"/>
                    <a:gd name="connsiteY10" fmla="*/ 1038225 h 5343525"/>
                    <a:gd name="connsiteX11" fmla="*/ 529579 w 8397229"/>
                    <a:gd name="connsiteY11" fmla="*/ 3486150 h 5343525"/>
                    <a:gd name="connsiteX12" fmla="*/ 1091554 w 8397229"/>
                    <a:gd name="connsiteY12" fmla="*/ 3962400 h 5343525"/>
                    <a:gd name="connsiteX13" fmla="*/ 472429 w 8397229"/>
                    <a:gd name="connsiteY13" fmla="*/ 314325 h 5343525"/>
                    <a:gd name="connsiteX0" fmla="*/ 1213428 w 9138228"/>
                    <a:gd name="connsiteY0" fmla="*/ 314325 h 5343525"/>
                    <a:gd name="connsiteX1" fmla="*/ 3737553 w 9138228"/>
                    <a:gd name="connsiteY1" fmla="*/ 0 h 5343525"/>
                    <a:gd name="connsiteX2" fmla="*/ 8804853 w 9138228"/>
                    <a:gd name="connsiteY2" fmla="*/ 733425 h 5343525"/>
                    <a:gd name="connsiteX3" fmla="*/ 9138228 w 9138228"/>
                    <a:gd name="connsiteY3" fmla="*/ 1295400 h 5343525"/>
                    <a:gd name="connsiteX4" fmla="*/ 4242378 w 9138228"/>
                    <a:gd name="connsiteY4" fmla="*/ 1085850 h 5343525"/>
                    <a:gd name="connsiteX5" fmla="*/ 5918778 w 9138228"/>
                    <a:gd name="connsiteY5" fmla="*/ 4838700 h 5343525"/>
                    <a:gd name="connsiteX6" fmla="*/ 5099628 w 9138228"/>
                    <a:gd name="connsiteY6" fmla="*/ 4819650 h 5343525"/>
                    <a:gd name="connsiteX7" fmla="*/ 4966278 w 9138228"/>
                    <a:gd name="connsiteY7" fmla="*/ 4514850 h 5343525"/>
                    <a:gd name="connsiteX8" fmla="*/ 4890078 w 9138228"/>
                    <a:gd name="connsiteY8" fmla="*/ 4848225 h 5343525"/>
                    <a:gd name="connsiteX9" fmla="*/ 2775528 w 9138228"/>
                    <a:gd name="connsiteY9" fmla="*/ 5343525 h 5343525"/>
                    <a:gd name="connsiteX10" fmla="*/ 1575378 w 9138228"/>
                    <a:gd name="connsiteY10" fmla="*/ 1038225 h 5343525"/>
                    <a:gd name="connsiteX11" fmla="*/ 1270578 w 9138228"/>
                    <a:gd name="connsiteY11" fmla="*/ 3486150 h 5343525"/>
                    <a:gd name="connsiteX12" fmla="*/ 1832553 w 9138228"/>
                    <a:gd name="connsiteY12" fmla="*/ 3962400 h 5343525"/>
                    <a:gd name="connsiteX13" fmla="*/ 1213428 w 9138228"/>
                    <a:gd name="connsiteY13" fmla="*/ 314325 h 5343525"/>
                    <a:gd name="connsiteX0" fmla="*/ 1510010 w 9434810"/>
                    <a:gd name="connsiteY0" fmla="*/ 314325 h 5343525"/>
                    <a:gd name="connsiteX1" fmla="*/ 4034135 w 9434810"/>
                    <a:gd name="connsiteY1" fmla="*/ 0 h 5343525"/>
                    <a:gd name="connsiteX2" fmla="*/ 9101435 w 9434810"/>
                    <a:gd name="connsiteY2" fmla="*/ 733425 h 5343525"/>
                    <a:gd name="connsiteX3" fmla="*/ 9434810 w 9434810"/>
                    <a:gd name="connsiteY3" fmla="*/ 1295400 h 5343525"/>
                    <a:gd name="connsiteX4" fmla="*/ 4538960 w 9434810"/>
                    <a:gd name="connsiteY4" fmla="*/ 1085850 h 5343525"/>
                    <a:gd name="connsiteX5" fmla="*/ 6215360 w 9434810"/>
                    <a:gd name="connsiteY5" fmla="*/ 4838700 h 5343525"/>
                    <a:gd name="connsiteX6" fmla="*/ 5396210 w 9434810"/>
                    <a:gd name="connsiteY6" fmla="*/ 4819650 h 5343525"/>
                    <a:gd name="connsiteX7" fmla="*/ 5262860 w 9434810"/>
                    <a:gd name="connsiteY7" fmla="*/ 4514850 h 5343525"/>
                    <a:gd name="connsiteX8" fmla="*/ 5186660 w 9434810"/>
                    <a:gd name="connsiteY8" fmla="*/ 4848225 h 5343525"/>
                    <a:gd name="connsiteX9" fmla="*/ 3072110 w 9434810"/>
                    <a:gd name="connsiteY9" fmla="*/ 5343525 h 5343525"/>
                    <a:gd name="connsiteX10" fmla="*/ 1871960 w 9434810"/>
                    <a:gd name="connsiteY10" fmla="*/ 1038225 h 5343525"/>
                    <a:gd name="connsiteX11" fmla="*/ 1567160 w 9434810"/>
                    <a:gd name="connsiteY11" fmla="*/ 3486150 h 5343525"/>
                    <a:gd name="connsiteX12" fmla="*/ 2129135 w 9434810"/>
                    <a:gd name="connsiteY12" fmla="*/ 3962400 h 5343525"/>
                    <a:gd name="connsiteX13" fmla="*/ 1510010 w 9434810"/>
                    <a:gd name="connsiteY13" fmla="*/ 314325 h 5343525"/>
                    <a:gd name="connsiteX0" fmla="*/ 1699130 w 9623930"/>
                    <a:gd name="connsiteY0" fmla="*/ 314325 h 5343525"/>
                    <a:gd name="connsiteX1" fmla="*/ 4223255 w 9623930"/>
                    <a:gd name="connsiteY1" fmla="*/ 0 h 5343525"/>
                    <a:gd name="connsiteX2" fmla="*/ 9290555 w 9623930"/>
                    <a:gd name="connsiteY2" fmla="*/ 733425 h 5343525"/>
                    <a:gd name="connsiteX3" fmla="*/ 9623930 w 9623930"/>
                    <a:gd name="connsiteY3" fmla="*/ 1295400 h 5343525"/>
                    <a:gd name="connsiteX4" fmla="*/ 4728080 w 9623930"/>
                    <a:gd name="connsiteY4" fmla="*/ 1085850 h 5343525"/>
                    <a:gd name="connsiteX5" fmla="*/ 6404480 w 9623930"/>
                    <a:gd name="connsiteY5" fmla="*/ 4838700 h 5343525"/>
                    <a:gd name="connsiteX6" fmla="*/ 5585330 w 9623930"/>
                    <a:gd name="connsiteY6" fmla="*/ 4819650 h 5343525"/>
                    <a:gd name="connsiteX7" fmla="*/ 5451980 w 9623930"/>
                    <a:gd name="connsiteY7" fmla="*/ 4514850 h 5343525"/>
                    <a:gd name="connsiteX8" fmla="*/ 5375780 w 9623930"/>
                    <a:gd name="connsiteY8" fmla="*/ 4848225 h 5343525"/>
                    <a:gd name="connsiteX9" fmla="*/ 3261230 w 9623930"/>
                    <a:gd name="connsiteY9" fmla="*/ 5343525 h 5343525"/>
                    <a:gd name="connsiteX10" fmla="*/ 2061080 w 9623930"/>
                    <a:gd name="connsiteY10" fmla="*/ 1038225 h 5343525"/>
                    <a:gd name="connsiteX11" fmla="*/ 1756280 w 9623930"/>
                    <a:gd name="connsiteY11" fmla="*/ 3486150 h 5343525"/>
                    <a:gd name="connsiteX12" fmla="*/ 2318255 w 9623930"/>
                    <a:gd name="connsiteY12" fmla="*/ 3962400 h 5343525"/>
                    <a:gd name="connsiteX13" fmla="*/ 1699130 w 9623930"/>
                    <a:gd name="connsiteY13" fmla="*/ 314325 h 5343525"/>
                    <a:gd name="connsiteX0" fmla="*/ 1623951 w 9548751"/>
                    <a:gd name="connsiteY0" fmla="*/ 314325 h 5343525"/>
                    <a:gd name="connsiteX1" fmla="*/ 4148076 w 9548751"/>
                    <a:gd name="connsiteY1" fmla="*/ 0 h 5343525"/>
                    <a:gd name="connsiteX2" fmla="*/ 9215376 w 9548751"/>
                    <a:gd name="connsiteY2" fmla="*/ 733425 h 5343525"/>
                    <a:gd name="connsiteX3" fmla="*/ 9548751 w 9548751"/>
                    <a:gd name="connsiteY3" fmla="*/ 1295400 h 5343525"/>
                    <a:gd name="connsiteX4" fmla="*/ 4652901 w 9548751"/>
                    <a:gd name="connsiteY4" fmla="*/ 1085850 h 5343525"/>
                    <a:gd name="connsiteX5" fmla="*/ 6329301 w 9548751"/>
                    <a:gd name="connsiteY5" fmla="*/ 4838700 h 5343525"/>
                    <a:gd name="connsiteX6" fmla="*/ 5510151 w 9548751"/>
                    <a:gd name="connsiteY6" fmla="*/ 4819650 h 5343525"/>
                    <a:gd name="connsiteX7" fmla="*/ 5376801 w 9548751"/>
                    <a:gd name="connsiteY7" fmla="*/ 4514850 h 5343525"/>
                    <a:gd name="connsiteX8" fmla="*/ 5300601 w 9548751"/>
                    <a:gd name="connsiteY8" fmla="*/ 4848225 h 5343525"/>
                    <a:gd name="connsiteX9" fmla="*/ 3186051 w 9548751"/>
                    <a:gd name="connsiteY9" fmla="*/ 5343525 h 5343525"/>
                    <a:gd name="connsiteX10" fmla="*/ 1985901 w 9548751"/>
                    <a:gd name="connsiteY10" fmla="*/ 1038225 h 5343525"/>
                    <a:gd name="connsiteX11" fmla="*/ 1681101 w 9548751"/>
                    <a:gd name="connsiteY11" fmla="*/ 3486150 h 5343525"/>
                    <a:gd name="connsiteX12" fmla="*/ 2243076 w 9548751"/>
                    <a:gd name="connsiteY12" fmla="*/ 3962400 h 5343525"/>
                    <a:gd name="connsiteX13" fmla="*/ 1623951 w 9548751"/>
                    <a:gd name="connsiteY13" fmla="*/ 314325 h 5343525"/>
                    <a:gd name="connsiteX0" fmla="*/ 1687603 w 9612403"/>
                    <a:gd name="connsiteY0" fmla="*/ 314325 h 5343525"/>
                    <a:gd name="connsiteX1" fmla="*/ 4211728 w 9612403"/>
                    <a:gd name="connsiteY1" fmla="*/ 0 h 5343525"/>
                    <a:gd name="connsiteX2" fmla="*/ 9279028 w 9612403"/>
                    <a:gd name="connsiteY2" fmla="*/ 733425 h 5343525"/>
                    <a:gd name="connsiteX3" fmla="*/ 9612403 w 9612403"/>
                    <a:gd name="connsiteY3" fmla="*/ 1295400 h 5343525"/>
                    <a:gd name="connsiteX4" fmla="*/ 4716553 w 9612403"/>
                    <a:gd name="connsiteY4" fmla="*/ 1085850 h 5343525"/>
                    <a:gd name="connsiteX5" fmla="*/ 6392953 w 9612403"/>
                    <a:gd name="connsiteY5" fmla="*/ 4838700 h 5343525"/>
                    <a:gd name="connsiteX6" fmla="*/ 5573803 w 9612403"/>
                    <a:gd name="connsiteY6" fmla="*/ 4819650 h 5343525"/>
                    <a:gd name="connsiteX7" fmla="*/ 5440453 w 9612403"/>
                    <a:gd name="connsiteY7" fmla="*/ 4514850 h 5343525"/>
                    <a:gd name="connsiteX8" fmla="*/ 5364253 w 9612403"/>
                    <a:gd name="connsiteY8" fmla="*/ 4848225 h 5343525"/>
                    <a:gd name="connsiteX9" fmla="*/ 3249703 w 9612403"/>
                    <a:gd name="connsiteY9" fmla="*/ 5343525 h 5343525"/>
                    <a:gd name="connsiteX10" fmla="*/ 2049553 w 9612403"/>
                    <a:gd name="connsiteY10" fmla="*/ 1038225 h 5343525"/>
                    <a:gd name="connsiteX11" fmla="*/ 1744753 w 9612403"/>
                    <a:gd name="connsiteY11" fmla="*/ 3486150 h 5343525"/>
                    <a:gd name="connsiteX12" fmla="*/ 2306728 w 9612403"/>
                    <a:gd name="connsiteY12" fmla="*/ 3962400 h 5343525"/>
                    <a:gd name="connsiteX13" fmla="*/ 1687603 w 9612403"/>
                    <a:gd name="connsiteY13" fmla="*/ 314325 h 5343525"/>
                    <a:gd name="connsiteX0" fmla="*/ 1687603 w 9612403"/>
                    <a:gd name="connsiteY0" fmla="*/ 314325 h 5343525"/>
                    <a:gd name="connsiteX1" fmla="*/ 4211728 w 9612403"/>
                    <a:gd name="connsiteY1" fmla="*/ 0 h 5343525"/>
                    <a:gd name="connsiteX2" fmla="*/ 9279028 w 9612403"/>
                    <a:gd name="connsiteY2" fmla="*/ 733425 h 5343525"/>
                    <a:gd name="connsiteX3" fmla="*/ 9612403 w 9612403"/>
                    <a:gd name="connsiteY3" fmla="*/ 1295400 h 5343525"/>
                    <a:gd name="connsiteX4" fmla="*/ 4716553 w 9612403"/>
                    <a:gd name="connsiteY4" fmla="*/ 1085850 h 5343525"/>
                    <a:gd name="connsiteX5" fmla="*/ 6392953 w 9612403"/>
                    <a:gd name="connsiteY5" fmla="*/ 4838700 h 5343525"/>
                    <a:gd name="connsiteX6" fmla="*/ 5573803 w 9612403"/>
                    <a:gd name="connsiteY6" fmla="*/ 4819650 h 5343525"/>
                    <a:gd name="connsiteX7" fmla="*/ 5440453 w 9612403"/>
                    <a:gd name="connsiteY7" fmla="*/ 4514850 h 5343525"/>
                    <a:gd name="connsiteX8" fmla="*/ 5364253 w 9612403"/>
                    <a:gd name="connsiteY8" fmla="*/ 4848225 h 5343525"/>
                    <a:gd name="connsiteX9" fmla="*/ 3249703 w 9612403"/>
                    <a:gd name="connsiteY9" fmla="*/ 5343525 h 5343525"/>
                    <a:gd name="connsiteX10" fmla="*/ 2049553 w 9612403"/>
                    <a:gd name="connsiteY10" fmla="*/ 1038225 h 5343525"/>
                    <a:gd name="connsiteX11" fmla="*/ 1744753 w 9612403"/>
                    <a:gd name="connsiteY11" fmla="*/ 3486150 h 5343525"/>
                    <a:gd name="connsiteX12" fmla="*/ 2306728 w 9612403"/>
                    <a:gd name="connsiteY12" fmla="*/ 3962400 h 5343525"/>
                    <a:gd name="connsiteX13" fmla="*/ 1687603 w 9612403"/>
                    <a:gd name="connsiteY13" fmla="*/ 314325 h 5343525"/>
                    <a:gd name="connsiteX0" fmla="*/ 1687603 w 9612403"/>
                    <a:gd name="connsiteY0" fmla="*/ 314325 h 5343525"/>
                    <a:gd name="connsiteX1" fmla="*/ 4211728 w 9612403"/>
                    <a:gd name="connsiteY1" fmla="*/ 0 h 5343525"/>
                    <a:gd name="connsiteX2" fmla="*/ 9279028 w 9612403"/>
                    <a:gd name="connsiteY2" fmla="*/ 733425 h 5343525"/>
                    <a:gd name="connsiteX3" fmla="*/ 9612403 w 9612403"/>
                    <a:gd name="connsiteY3" fmla="*/ 1295400 h 5343525"/>
                    <a:gd name="connsiteX4" fmla="*/ 4716553 w 9612403"/>
                    <a:gd name="connsiteY4" fmla="*/ 1085850 h 5343525"/>
                    <a:gd name="connsiteX5" fmla="*/ 6392953 w 9612403"/>
                    <a:gd name="connsiteY5" fmla="*/ 4838700 h 5343525"/>
                    <a:gd name="connsiteX6" fmla="*/ 5573803 w 9612403"/>
                    <a:gd name="connsiteY6" fmla="*/ 4819650 h 5343525"/>
                    <a:gd name="connsiteX7" fmla="*/ 5440453 w 9612403"/>
                    <a:gd name="connsiteY7" fmla="*/ 4514850 h 5343525"/>
                    <a:gd name="connsiteX8" fmla="*/ 5364253 w 9612403"/>
                    <a:gd name="connsiteY8" fmla="*/ 4848225 h 5343525"/>
                    <a:gd name="connsiteX9" fmla="*/ 3249703 w 9612403"/>
                    <a:gd name="connsiteY9" fmla="*/ 5343525 h 5343525"/>
                    <a:gd name="connsiteX10" fmla="*/ 2049553 w 9612403"/>
                    <a:gd name="connsiteY10" fmla="*/ 1038225 h 5343525"/>
                    <a:gd name="connsiteX11" fmla="*/ 1744753 w 9612403"/>
                    <a:gd name="connsiteY11" fmla="*/ 3486150 h 5343525"/>
                    <a:gd name="connsiteX12" fmla="*/ 2306728 w 9612403"/>
                    <a:gd name="connsiteY12" fmla="*/ 3962400 h 5343525"/>
                    <a:gd name="connsiteX13" fmla="*/ 1687603 w 9612403"/>
                    <a:gd name="connsiteY13" fmla="*/ 314325 h 5343525"/>
                    <a:gd name="connsiteX0" fmla="*/ 1687603 w 9612403"/>
                    <a:gd name="connsiteY0" fmla="*/ 314325 h 5343525"/>
                    <a:gd name="connsiteX1" fmla="*/ 4211728 w 9612403"/>
                    <a:gd name="connsiteY1" fmla="*/ 0 h 5343525"/>
                    <a:gd name="connsiteX2" fmla="*/ 9279028 w 9612403"/>
                    <a:gd name="connsiteY2" fmla="*/ 733425 h 5343525"/>
                    <a:gd name="connsiteX3" fmla="*/ 9612403 w 9612403"/>
                    <a:gd name="connsiteY3" fmla="*/ 1295400 h 5343525"/>
                    <a:gd name="connsiteX4" fmla="*/ 4716553 w 9612403"/>
                    <a:gd name="connsiteY4" fmla="*/ 1085850 h 5343525"/>
                    <a:gd name="connsiteX5" fmla="*/ 6392953 w 9612403"/>
                    <a:gd name="connsiteY5" fmla="*/ 4838700 h 5343525"/>
                    <a:gd name="connsiteX6" fmla="*/ 5573803 w 9612403"/>
                    <a:gd name="connsiteY6" fmla="*/ 4819650 h 5343525"/>
                    <a:gd name="connsiteX7" fmla="*/ 5440453 w 9612403"/>
                    <a:gd name="connsiteY7" fmla="*/ 4514850 h 5343525"/>
                    <a:gd name="connsiteX8" fmla="*/ 5364253 w 9612403"/>
                    <a:gd name="connsiteY8" fmla="*/ 4848225 h 5343525"/>
                    <a:gd name="connsiteX9" fmla="*/ 3249703 w 9612403"/>
                    <a:gd name="connsiteY9" fmla="*/ 5343525 h 5343525"/>
                    <a:gd name="connsiteX10" fmla="*/ 2049553 w 9612403"/>
                    <a:gd name="connsiteY10" fmla="*/ 1038225 h 5343525"/>
                    <a:gd name="connsiteX11" fmla="*/ 1744753 w 9612403"/>
                    <a:gd name="connsiteY11" fmla="*/ 3486150 h 5343525"/>
                    <a:gd name="connsiteX12" fmla="*/ 2306728 w 9612403"/>
                    <a:gd name="connsiteY12" fmla="*/ 3962400 h 5343525"/>
                    <a:gd name="connsiteX13" fmla="*/ 1687603 w 9612403"/>
                    <a:gd name="connsiteY13" fmla="*/ 314325 h 5343525"/>
                    <a:gd name="connsiteX0" fmla="*/ 1687603 w 9612403"/>
                    <a:gd name="connsiteY0" fmla="*/ 314325 h 5343525"/>
                    <a:gd name="connsiteX1" fmla="*/ 4211728 w 9612403"/>
                    <a:gd name="connsiteY1" fmla="*/ 0 h 5343525"/>
                    <a:gd name="connsiteX2" fmla="*/ 9279028 w 9612403"/>
                    <a:gd name="connsiteY2" fmla="*/ 733425 h 5343525"/>
                    <a:gd name="connsiteX3" fmla="*/ 9612403 w 9612403"/>
                    <a:gd name="connsiteY3" fmla="*/ 1295400 h 5343525"/>
                    <a:gd name="connsiteX4" fmla="*/ 4716553 w 9612403"/>
                    <a:gd name="connsiteY4" fmla="*/ 1085850 h 5343525"/>
                    <a:gd name="connsiteX5" fmla="*/ 6392953 w 9612403"/>
                    <a:gd name="connsiteY5" fmla="*/ 4838700 h 5343525"/>
                    <a:gd name="connsiteX6" fmla="*/ 5573803 w 9612403"/>
                    <a:gd name="connsiteY6" fmla="*/ 4819650 h 5343525"/>
                    <a:gd name="connsiteX7" fmla="*/ 5440453 w 9612403"/>
                    <a:gd name="connsiteY7" fmla="*/ 4514850 h 5343525"/>
                    <a:gd name="connsiteX8" fmla="*/ 5364253 w 9612403"/>
                    <a:gd name="connsiteY8" fmla="*/ 4848225 h 5343525"/>
                    <a:gd name="connsiteX9" fmla="*/ 3249703 w 9612403"/>
                    <a:gd name="connsiteY9" fmla="*/ 5343525 h 5343525"/>
                    <a:gd name="connsiteX10" fmla="*/ 2049553 w 9612403"/>
                    <a:gd name="connsiteY10" fmla="*/ 1038225 h 5343525"/>
                    <a:gd name="connsiteX11" fmla="*/ 1744753 w 9612403"/>
                    <a:gd name="connsiteY11" fmla="*/ 3486150 h 5343525"/>
                    <a:gd name="connsiteX12" fmla="*/ 2306728 w 9612403"/>
                    <a:gd name="connsiteY12" fmla="*/ 3962400 h 5343525"/>
                    <a:gd name="connsiteX13" fmla="*/ 1687603 w 9612403"/>
                    <a:gd name="connsiteY13" fmla="*/ 314325 h 5343525"/>
                    <a:gd name="connsiteX0" fmla="*/ 1687603 w 9612403"/>
                    <a:gd name="connsiteY0" fmla="*/ 314325 h 5343525"/>
                    <a:gd name="connsiteX1" fmla="*/ 4211728 w 9612403"/>
                    <a:gd name="connsiteY1" fmla="*/ 0 h 5343525"/>
                    <a:gd name="connsiteX2" fmla="*/ 9279028 w 9612403"/>
                    <a:gd name="connsiteY2" fmla="*/ 733425 h 5343525"/>
                    <a:gd name="connsiteX3" fmla="*/ 9612403 w 9612403"/>
                    <a:gd name="connsiteY3" fmla="*/ 1295400 h 5343525"/>
                    <a:gd name="connsiteX4" fmla="*/ 4716553 w 9612403"/>
                    <a:gd name="connsiteY4" fmla="*/ 1085850 h 5343525"/>
                    <a:gd name="connsiteX5" fmla="*/ 6392953 w 9612403"/>
                    <a:gd name="connsiteY5" fmla="*/ 4838700 h 5343525"/>
                    <a:gd name="connsiteX6" fmla="*/ 5573803 w 9612403"/>
                    <a:gd name="connsiteY6" fmla="*/ 4819650 h 5343525"/>
                    <a:gd name="connsiteX7" fmla="*/ 5440453 w 9612403"/>
                    <a:gd name="connsiteY7" fmla="*/ 4514850 h 5343525"/>
                    <a:gd name="connsiteX8" fmla="*/ 5364253 w 9612403"/>
                    <a:gd name="connsiteY8" fmla="*/ 4848225 h 5343525"/>
                    <a:gd name="connsiteX9" fmla="*/ 3249703 w 9612403"/>
                    <a:gd name="connsiteY9" fmla="*/ 5343525 h 5343525"/>
                    <a:gd name="connsiteX10" fmla="*/ 2049553 w 9612403"/>
                    <a:gd name="connsiteY10" fmla="*/ 1038225 h 5343525"/>
                    <a:gd name="connsiteX11" fmla="*/ 1744753 w 9612403"/>
                    <a:gd name="connsiteY11" fmla="*/ 3486150 h 5343525"/>
                    <a:gd name="connsiteX12" fmla="*/ 2306728 w 9612403"/>
                    <a:gd name="connsiteY12" fmla="*/ 3962400 h 5343525"/>
                    <a:gd name="connsiteX13" fmla="*/ 1687603 w 9612403"/>
                    <a:gd name="connsiteY13" fmla="*/ 314325 h 5343525"/>
                    <a:gd name="connsiteX0" fmla="*/ 1687603 w 9612403"/>
                    <a:gd name="connsiteY0" fmla="*/ 314325 h 5343525"/>
                    <a:gd name="connsiteX1" fmla="*/ 4211728 w 9612403"/>
                    <a:gd name="connsiteY1" fmla="*/ 0 h 5343525"/>
                    <a:gd name="connsiteX2" fmla="*/ 9279028 w 9612403"/>
                    <a:gd name="connsiteY2" fmla="*/ 733425 h 5343525"/>
                    <a:gd name="connsiteX3" fmla="*/ 9612403 w 9612403"/>
                    <a:gd name="connsiteY3" fmla="*/ 1295400 h 5343525"/>
                    <a:gd name="connsiteX4" fmla="*/ 4716553 w 9612403"/>
                    <a:gd name="connsiteY4" fmla="*/ 1085850 h 5343525"/>
                    <a:gd name="connsiteX5" fmla="*/ 6392953 w 9612403"/>
                    <a:gd name="connsiteY5" fmla="*/ 4838700 h 5343525"/>
                    <a:gd name="connsiteX6" fmla="*/ 5573803 w 9612403"/>
                    <a:gd name="connsiteY6" fmla="*/ 4819650 h 5343525"/>
                    <a:gd name="connsiteX7" fmla="*/ 5440453 w 9612403"/>
                    <a:gd name="connsiteY7" fmla="*/ 4514850 h 5343525"/>
                    <a:gd name="connsiteX8" fmla="*/ 5364253 w 9612403"/>
                    <a:gd name="connsiteY8" fmla="*/ 4848225 h 5343525"/>
                    <a:gd name="connsiteX9" fmla="*/ 3249703 w 9612403"/>
                    <a:gd name="connsiteY9" fmla="*/ 5343525 h 5343525"/>
                    <a:gd name="connsiteX10" fmla="*/ 2049553 w 9612403"/>
                    <a:gd name="connsiteY10" fmla="*/ 1038225 h 5343525"/>
                    <a:gd name="connsiteX11" fmla="*/ 1744753 w 9612403"/>
                    <a:gd name="connsiteY11" fmla="*/ 3486150 h 5343525"/>
                    <a:gd name="connsiteX12" fmla="*/ 2306728 w 9612403"/>
                    <a:gd name="connsiteY12" fmla="*/ 3962400 h 5343525"/>
                    <a:gd name="connsiteX13" fmla="*/ 1687603 w 9612403"/>
                    <a:gd name="connsiteY13" fmla="*/ 314325 h 5343525"/>
                    <a:gd name="connsiteX0" fmla="*/ 1687603 w 9612403"/>
                    <a:gd name="connsiteY0" fmla="*/ 314325 h 5343525"/>
                    <a:gd name="connsiteX1" fmla="*/ 4211728 w 9612403"/>
                    <a:gd name="connsiteY1" fmla="*/ 0 h 5343525"/>
                    <a:gd name="connsiteX2" fmla="*/ 9279028 w 9612403"/>
                    <a:gd name="connsiteY2" fmla="*/ 733425 h 5343525"/>
                    <a:gd name="connsiteX3" fmla="*/ 9612403 w 9612403"/>
                    <a:gd name="connsiteY3" fmla="*/ 1295400 h 5343525"/>
                    <a:gd name="connsiteX4" fmla="*/ 4716553 w 9612403"/>
                    <a:gd name="connsiteY4" fmla="*/ 1085850 h 5343525"/>
                    <a:gd name="connsiteX5" fmla="*/ 6392953 w 9612403"/>
                    <a:gd name="connsiteY5" fmla="*/ 4838700 h 5343525"/>
                    <a:gd name="connsiteX6" fmla="*/ 5573803 w 9612403"/>
                    <a:gd name="connsiteY6" fmla="*/ 4819650 h 5343525"/>
                    <a:gd name="connsiteX7" fmla="*/ 5440453 w 9612403"/>
                    <a:gd name="connsiteY7" fmla="*/ 4514850 h 5343525"/>
                    <a:gd name="connsiteX8" fmla="*/ 5364253 w 9612403"/>
                    <a:gd name="connsiteY8" fmla="*/ 4848225 h 5343525"/>
                    <a:gd name="connsiteX9" fmla="*/ 3249703 w 9612403"/>
                    <a:gd name="connsiteY9" fmla="*/ 5343525 h 5343525"/>
                    <a:gd name="connsiteX10" fmla="*/ 2049553 w 9612403"/>
                    <a:gd name="connsiteY10" fmla="*/ 1038225 h 5343525"/>
                    <a:gd name="connsiteX11" fmla="*/ 1744753 w 9612403"/>
                    <a:gd name="connsiteY11" fmla="*/ 3486150 h 5343525"/>
                    <a:gd name="connsiteX12" fmla="*/ 2306728 w 9612403"/>
                    <a:gd name="connsiteY12" fmla="*/ 3962400 h 5343525"/>
                    <a:gd name="connsiteX13" fmla="*/ 1687603 w 9612403"/>
                    <a:gd name="connsiteY13" fmla="*/ 314325 h 5343525"/>
                    <a:gd name="connsiteX0" fmla="*/ 1687603 w 9612403"/>
                    <a:gd name="connsiteY0" fmla="*/ 314325 h 5343525"/>
                    <a:gd name="connsiteX1" fmla="*/ 4211728 w 9612403"/>
                    <a:gd name="connsiteY1" fmla="*/ 0 h 5343525"/>
                    <a:gd name="connsiteX2" fmla="*/ 9279028 w 9612403"/>
                    <a:gd name="connsiteY2" fmla="*/ 733425 h 5343525"/>
                    <a:gd name="connsiteX3" fmla="*/ 9612403 w 9612403"/>
                    <a:gd name="connsiteY3" fmla="*/ 1295400 h 5343525"/>
                    <a:gd name="connsiteX4" fmla="*/ 4716553 w 9612403"/>
                    <a:gd name="connsiteY4" fmla="*/ 1085850 h 5343525"/>
                    <a:gd name="connsiteX5" fmla="*/ 6392953 w 9612403"/>
                    <a:gd name="connsiteY5" fmla="*/ 4838700 h 5343525"/>
                    <a:gd name="connsiteX6" fmla="*/ 5573803 w 9612403"/>
                    <a:gd name="connsiteY6" fmla="*/ 4819650 h 5343525"/>
                    <a:gd name="connsiteX7" fmla="*/ 5440453 w 9612403"/>
                    <a:gd name="connsiteY7" fmla="*/ 4514850 h 5343525"/>
                    <a:gd name="connsiteX8" fmla="*/ 5364253 w 9612403"/>
                    <a:gd name="connsiteY8" fmla="*/ 4848225 h 5343525"/>
                    <a:gd name="connsiteX9" fmla="*/ 3249703 w 9612403"/>
                    <a:gd name="connsiteY9" fmla="*/ 5343525 h 5343525"/>
                    <a:gd name="connsiteX10" fmla="*/ 2049553 w 9612403"/>
                    <a:gd name="connsiteY10" fmla="*/ 1038225 h 5343525"/>
                    <a:gd name="connsiteX11" fmla="*/ 1744753 w 9612403"/>
                    <a:gd name="connsiteY11" fmla="*/ 3486150 h 5343525"/>
                    <a:gd name="connsiteX12" fmla="*/ 2306728 w 9612403"/>
                    <a:gd name="connsiteY12" fmla="*/ 3962400 h 5343525"/>
                    <a:gd name="connsiteX13" fmla="*/ 1687603 w 9612403"/>
                    <a:gd name="connsiteY13" fmla="*/ 314325 h 5343525"/>
                    <a:gd name="connsiteX0" fmla="*/ 1687603 w 9612403"/>
                    <a:gd name="connsiteY0" fmla="*/ 314325 h 5343525"/>
                    <a:gd name="connsiteX1" fmla="*/ 4211728 w 9612403"/>
                    <a:gd name="connsiteY1" fmla="*/ 0 h 5343525"/>
                    <a:gd name="connsiteX2" fmla="*/ 9279028 w 9612403"/>
                    <a:gd name="connsiteY2" fmla="*/ 733425 h 5343525"/>
                    <a:gd name="connsiteX3" fmla="*/ 9612403 w 9612403"/>
                    <a:gd name="connsiteY3" fmla="*/ 1295400 h 5343525"/>
                    <a:gd name="connsiteX4" fmla="*/ 4716553 w 9612403"/>
                    <a:gd name="connsiteY4" fmla="*/ 1085850 h 5343525"/>
                    <a:gd name="connsiteX5" fmla="*/ 6392953 w 9612403"/>
                    <a:gd name="connsiteY5" fmla="*/ 4838700 h 5343525"/>
                    <a:gd name="connsiteX6" fmla="*/ 5573803 w 9612403"/>
                    <a:gd name="connsiteY6" fmla="*/ 4819650 h 5343525"/>
                    <a:gd name="connsiteX7" fmla="*/ 5440453 w 9612403"/>
                    <a:gd name="connsiteY7" fmla="*/ 4514850 h 5343525"/>
                    <a:gd name="connsiteX8" fmla="*/ 5364253 w 9612403"/>
                    <a:gd name="connsiteY8" fmla="*/ 4848225 h 5343525"/>
                    <a:gd name="connsiteX9" fmla="*/ 3249703 w 9612403"/>
                    <a:gd name="connsiteY9" fmla="*/ 5343525 h 5343525"/>
                    <a:gd name="connsiteX10" fmla="*/ 2049553 w 9612403"/>
                    <a:gd name="connsiteY10" fmla="*/ 1038225 h 5343525"/>
                    <a:gd name="connsiteX11" fmla="*/ 1744753 w 9612403"/>
                    <a:gd name="connsiteY11" fmla="*/ 3486150 h 5343525"/>
                    <a:gd name="connsiteX12" fmla="*/ 2306728 w 9612403"/>
                    <a:gd name="connsiteY12" fmla="*/ 3962400 h 5343525"/>
                    <a:gd name="connsiteX13" fmla="*/ 1687603 w 9612403"/>
                    <a:gd name="connsiteY13" fmla="*/ 314325 h 5343525"/>
                    <a:gd name="connsiteX0" fmla="*/ 1687603 w 9612403"/>
                    <a:gd name="connsiteY0" fmla="*/ 314325 h 5343525"/>
                    <a:gd name="connsiteX1" fmla="*/ 4211728 w 9612403"/>
                    <a:gd name="connsiteY1" fmla="*/ 0 h 5343525"/>
                    <a:gd name="connsiteX2" fmla="*/ 9279028 w 9612403"/>
                    <a:gd name="connsiteY2" fmla="*/ 733425 h 5343525"/>
                    <a:gd name="connsiteX3" fmla="*/ 9612403 w 9612403"/>
                    <a:gd name="connsiteY3" fmla="*/ 1295400 h 5343525"/>
                    <a:gd name="connsiteX4" fmla="*/ 4716553 w 9612403"/>
                    <a:gd name="connsiteY4" fmla="*/ 1085850 h 5343525"/>
                    <a:gd name="connsiteX5" fmla="*/ 6392953 w 9612403"/>
                    <a:gd name="connsiteY5" fmla="*/ 4838700 h 5343525"/>
                    <a:gd name="connsiteX6" fmla="*/ 5573803 w 9612403"/>
                    <a:gd name="connsiteY6" fmla="*/ 4819650 h 5343525"/>
                    <a:gd name="connsiteX7" fmla="*/ 5440453 w 9612403"/>
                    <a:gd name="connsiteY7" fmla="*/ 4514850 h 5343525"/>
                    <a:gd name="connsiteX8" fmla="*/ 5364253 w 9612403"/>
                    <a:gd name="connsiteY8" fmla="*/ 4848225 h 5343525"/>
                    <a:gd name="connsiteX9" fmla="*/ 3249703 w 9612403"/>
                    <a:gd name="connsiteY9" fmla="*/ 5343525 h 5343525"/>
                    <a:gd name="connsiteX10" fmla="*/ 2049553 w 9612403"/>
                    <a:gd name="connsiteY10" fmla="*/ 1038225 h 5343525"/>
                    <a:gd name="connsiteX11" fmla="*/ 1744753 w 9612403"/>
                    <a:gd name="connsiteY11" fmla="*/ 3486150 h 5343525"/>
                    <a:gd name="connsiteX12" fmla="*/ 2306728 w 9612403"/>
                    <a:gd name="connsiteY12" fmla="*/ 3962400 h 5343525"/>
                    <a:gd name="connsiteX13" fmla="*/ 1687603 w 9612403"/>
                    <a:gd name="connsiteY13" fmla="*/ 314325 h 5343525"/>
                    <a:gd name="connsiteX0" fmla="*/ 1687603 w 9612403"/>
                    <a:gd name="connsiteY0" fmla="*/ 314325 h 5343525"/>
                    <a:gd name="connsiteX1" fmla="*/ 4211728 w 9612403"/>
                    <a:gd name="connsiteY1" fmla="*/ 0 h 5343525"/>
                    <a:gd name="connsiteX2" fmla="*/ 9279028 w 9612403"/>
                    <a:gd name="connsiteY2" fmla="*/ 733425 h 5343525"/>
                    <a:gd name="connsiteX3" fmla="*/ 9612403 w 9612403"/>
                    <a:gd name="connsiteY3" fmla="*/ 1295400 h 5343525"/>
                    <a:gd name="connsiteX4" fmla="*/ 4716553 w 9612403"/>
                    <a:gd name="connsiteY4" fmla="*/ 1085850 h 5343525"/>
                    <a:gd name="connsiteX5" fmla="*/ 6392953 w 9612403"/>
                    <a:gd name="connsiteY5" fmla="*/ 4838700 h 5343525"/>
                    <a:gd name="connsiteX6" fmla="*/ 5573803 w 9612403"/>
                    <a:gd name="connsiteY6" fmla="*/ 4819650 h 5343525"/>
                    <a:gd name="connsiteX7" fmla="*/ 5440453 w 9612403"/>
                    <a:gd name="connsiteY7" fmla="*/ 4514850 h 5343525"/>
                    <a:gd name="connsiteX8" fmla="*/ 5364253 w 9612403"/>
                    <a:gd name="connsiteY8" fmla="*/ 4848225 h 5343525"/>
                    <a:gd name="connsiteX9" fmla="*/ 3249703 w 9612403"/>
                    <a:gd name="connsiteY9" fmla="*/ 5343525 h 5343525"/>
                    <a:gd name="connsiteX10" fmla="*/ 2049553 w 9612403"/>
                    <a:gd name="connsiteY10" fmla="*/ 1038225 h 5343525"/>
                    <a:gd name="connsiteX11" fmla="*/ 1744753 w 9612403"/>
                    <a:gd name="connsiteY11" fmla="*/ 3486150 h 5343525"/>
                    <a:gd name="connsiteX12" fmla="*/ 2306728 w 9612403"/>
                    <a:gd name="connsiteY12" fmla="*/ 3962400 h 5343525"/>
                    <a:gd name="connsiteX13" fmla="*/ 1687603 w 9612403"/>
                    <a:gd name="connsiteY13" fmla="*/ 314325 h 5343525"/>
                    <a:gd name="connsiteX0" fmla="*/ 1687603 w 9612403"/>
                    <a:gd name="connsiteY0" fmla="*/ 314325 h 5343525"/>
                    <a:gd name="connsiteX1" fmla="*/ 4211728 w 9612403"/>
                    <a:gd name="connsiteY1" fmla="*/ 0 h 5343525"/>
                    <a:gd name="connsiteX2" fmla="*/ 9279028 w 9612403"/>
                    <a:gd name="connsiteY2" fmla="*/ 733425 h 5343525"/>
                    <a:gd name="connsiteX3" fmla="*/ 9612403 w 9612403"/>
                    <a:gd name="connsiteY3" fmla="*/ 1295400 h 5343525"/>
                    <a:gd name="connsiteX4" fmla="*/ 4716553 w 9612403"/>
                    <a:gd name="connsiteY4" fmla="*/ 1085850 h 5343525"/>
                    <a:gd name="connsiteX5" fmla="*/ 6392953 w 9612403"/>
                    <a:gd name="connsiteY5" fmla="*/ 4838700 h 5343525"/>
                    <a:gd name="connsiteX6" fmla="*/ 5573803 w 9612403"/>
                    <a:gd name="connsiteY6" fmla="*/ 4819650 h 5343525"/>
                    <a:gd name="connsiteX7" fmla="*/ 5440453 w 9612403"/>
                    <a:gd name="connsiteY7" fmla="*/ 4514850 h 5343525"/>
                    <a:gd name="connsiteX8" fmla="*/ 5364253 w 9612403"/>
                    <a:gd name="connsiteY8" fmla="*/ 4848225 h 5343525"/>
                    <a:gd name="connsiteX9" fmla="*/ 3249703 w 9612403"/>
                    <a:gd name="connsiteY9" fmla="*/ 5343525 h 5343525"/>
                    <a:gd name="connsiteX10" fmla="*/ 2049553 w 9612403"/>
                    <a:gd name="connsiteY10" fmla="*/ 1038225 h 5343525"/>
                    <a:gd name="connsiteX11" fmla="*/ 1744753 w 9612403"/>
                    <a:gd name="connsiteY11" fmla="*/ 3486150 h 5343525"/>
                    <a:gd name="connsiteX12" fmla="*/ 2306728 w 9612403"/>
                    <a:gd name="connsiteY12" fmla="*/ 3962400 h 5343525"/>
                    <a:gd name="connsiteX13" fmla="*/ 1687603 w 9612403"/>
                    <a:gd name="connsiteY13" fmla="*/ 314325 h 5343525"/>
                    <a:gd name="connsiteX0" fmla="*/ 1687603 w 9612403"/>
                    <a:gd name="connsiteY0" fmla="*/ 314325 h 5343525"/>
                    <a:gd name="connsiteX1" fmla="*/ 4211728 w 9612403"/>
                    <a:gd name="connsiteY1" fmla="*/ 0 h 5343525"/>
                    <a:gd name="connsiteX2" fmla="*/ 9279028 w 9612403"/>
                    <a:gd name="connsiteY2" fmla="*/ 733425 h 5343525"/>
                    <a:gd name="connsiteX3" fmla="*/ 9612403 w 9612403"/>
                    <a:gd name="connsiteY3" fmla="*/ 1295400 h 5343525"/>
                    <a:gd name="connsiteX4" fmla="*/ 4716553 w 9612403"/>
                    <a:gd name="connsiteY4" fmla="*/ 1085850 h 5343525"/>
                    <a:gd name="connsiteX5" fmla="*/ 6392953 w 9612403"/>
                    <a:gd name="connsiteY5" fmla="*/ 4838700 h 5343525"/>
                    <a:gd name="connsiteX6" fmla="*/ 5573803 w 9612403"/>
                    <a:gd name="connsiteY6" fmla="*/ 4819650 h 5343525"/>
                    <a:gd name="connsiteX7" fmla="*/ 5440453 w 9612403"/>
                    <a:gd name="connsiteY7" fmla="*/ 4514850 h 5343525"/>
                    <a:gd name="connsiteX8" fmla="*/ 5364253 w 9612403"/>
                    <a:gd name="connsiteY8" fmla="*/ 4848225 h 5343525"/>
                    <a:gd name="connsiteX9" fmla="*/ 3249703 w 9612403"/>
                    <a:gd name="connsiteY9" fmla="*/ 5343525 h 5343525"/>
                    <a:gd name="connsiteX10" fmla="*/ 2049553 w 9612403"/>
                    <a:gd name="connsiteY10" fmla="*/ 1038225 h 5343525"/>
                    <a:gd name="connsiteX11" fmla="*/ 1744753 w 9612403"/>
                    <a:gd name="connsiteY11" fmla="*/ 3486150 h 5343525"/>
                    <a:gd name="connsiteX12" fmla="*/ 2306728 w 9612403"/>
                    <a:gd name="connsiteY12" fmla="*/ 3962400 h 5343525"/>
                    <a:gd name="connsiteX13" fmla="*/ 1687603 w 9612403"/>
                    <a:gd name="connsiteY13" fmla="*/ 314325 h 5343525"/>
                    <a:gd name="connsiteX0" fmla="*/ 1687603 w 9612403"/>
                    <a:gd name="connsiteY0" fmla="*/ 314325 h 5343525"/>
                    <a:gd name="connsiteX1" fmla="*/ 4211728 w 9612403"/>
                    <a:gd name="connsiteY1" fmla="*/ 0 h 5343525"/>
                    <a:gd name="connsiteX2" fmla="*/ 9279028 w 9612403"/>
                    <a:gd name="connsiteY2" fmla="*/ 733425 h 5343525"/>
                    <a:gd name="connsiteX3" fmla="*/ 9612403 w 9612403"/>
                    <a:gd name="connsiteY3" fmla="*/ 1295400 h 5343525"/>
                    <a:gd name="connsiteX4" fmla="*/ 4716553 w 9612403"/>
                    <a:gd name="connsiteY4" fmla="*/ 1085850 h 5343525"/>
                    <a:gd name="connsiteX5" fmla="*/ 6392953 w 9612403"/>
                    <a:gd name="connsiteY5" fmla="*/ 4838700 h 5343525"/>
                    <a:gd name="connsiteX6" fmla="*/ 5573803 w 9612403"/>
                    <a:gd name="connsiteY6" fmla="*/ 4819650 h 5343525"/>
                    <a:gd name="connsiteX7" fmla="*/ 5440453 w 9612403"/>
                    <a:gd name="connsiteY7" fmla="*/ 4514850 h 5343525"/>
                    <a:gd name="connsiteX8" fmla="*/ 5364253 w 9612403"/>
                    <a:gd name="connsiteY8" fmla="*/ 4848225 h 5343525"/>
                    <a:gd name="connsiteX9" fmla="*/ 3249703 w 9612403"/>
                    <a:gd name="connsiteY9" fmla="*/ 5343525 h 5343525"/>
                    <a:gd name="connsiteX10" fmla="*/ 2049553 w 9612403"/>
                    <a:gd name="connsiteY10" fmla="*/ 1038225 h 5343525"/>
                    <a:gd name="connsiteX11" fmla="*/ 1744753 w 9612403"/>
                    <a:gd name="connsiteY11" fmla="*/ 3486150 h 5343525"/>
                    <a:gd name="connsiteX12" fmla="*/ 2306728 w 9612403"/>
                    <a:gd name="connsiteY12" fmla="*/ 3962400 h 5343525"/>
                    <a:gd name="connsiteX13" fmla="*/ 1687603 w 9612403"/>
                    <a:gd name="connsiteY13" fmla="*/ 314325 h 5343525"/>
                    <a:gd name="connsiteX0" fmla="*/ 1687603 w 9612403"/>
                    <a:gd name="connsiteY0" fmla="*/ 314325 h 5343525"/>
                    <a:gd name="connsiteX1" fmla="*/ 4211728 w 9612403"/>
                    <a:gd name="connsiteY1" fmla="*/ 0 h 5343525"/>
                    <a:gd name="connsiteX2" fmla="*/ 9279028 w 9612403"/>
                    <a:gd name="connsiteY2" fmla="*/ 733425 h 5343525"/>
                    <a:gd name="connsiteX3" fmla="*/ 9612403 w 9612403"/>
                    <a:gd name="connsiteY3" fmla="*/ 1295400 h 5343525"/>
                    <a:gd name="connsiteX4" fmla="*/ 4716553 w 9612403"/>
                    <a:gd name="connsiteY4" fmla="*/ 1085850 h 5343525"/>
                    <a:gd name="connsiteX5" fmla="*/ 6392953 w 9612403"/>
                    <a:gd name="connsiteY5" fmla="*/ 4838700 h 5343525"/>
                    <a:gd name="connsiteX6" fmla="*/ 5573803 w 9612403"/>
                    <a:gd name="connsiteY6" fmla="*/ 4819650 h 5343525"/>
                    <a:gd name="connsiteX7" fmla="*/ 5440453 w 9612403"/>
                    <a:gd name="connsiteY7" fmla="*/ 4514850 h 5343525"/>
                    <a:gd name="connsiteX8" fmla="*/ 5364253 w 9612403"/>
                    <a:gd name="connsiteY8" fmla="*/ 4848225 h 5343525"/>
                    <a:gd name="connsiteX9" fmla="*/ 3249703 w 9612403"/>
                    <a:gd name="connsiteY9" fmla="*/ 5343525 h 5343525"/>
                    <a:gd name="connsiteX10" fmla="*/ 2049553 w 9612403"/>
                    <a:gd name="connsiteY10" fmla="*/ 1038225 h 5343525"/>
                    <a:gd name="connsiteX11" fmla="*/ 1744753 w 9612403"/>
                    <a:gd name="connsiteY11" fmla="*/ 3486150 h 5343525"/>
                    <a:gd name="connsiteX12" fmla="*/ 2306728 w 9612403"/>
                    <a:gd name="connsiteY12" fmla="*/ 3962400 h 5343525"/>
                    <a:gd name="connsiteX13" fmla="*/ 1687603 w 9612403"/>
                    <a:gd name="connsiteY13" fmla="*/ 314325 h 5343525"/>
                    <a:gd name="connsiteX0" fmla="*/ 1687603 w 9612403"/>
                    <a:gd name="connsiteY0" fmla="*/ 314325 h 5343525"/>
                    <a:gd name="connsiteX1" fmla="*/ 4211728 w 9612403"/>
                    <a:gd name="connsiteY1" fmla="*/ 0 h 5343525"/>
                    <a:gd name="connsiteX2" fmla="*/ 9279028 w 9612403"/>
                    <a:gd name="connsiteY2" fmla="*/ 733425 h 5343525"/>
                    <a:gd name="connsiteX3" fmla="*/ 9612403 w 9612403"/>
                    <a:gd name="connsiteY3" fmla="*/ 1295400 h 5343525"/>
                    <a:gd name="connsiteX4" fmla="*/ 4716553 w 9612403"/>
                    <a:gd name="connsiteY4" fmla="*/ 1085850 h 5343525"/>
                    <a:gd name="connsiteX5" fmla="*/ 6392953 w 9612403"/>
                    <a:gd name="connsiteY5" fmla="*/ 4838700 h 5343525"/>
                    <a:gd name="connsiteX6" fmla="*/ 5573803 w 9612403"/>
                    <a:gd name="connsiteY6" fmla="*/ 4819650 h 5343525"/>
                    <a:gd name="connsiteX7" fmla="*/ 5440453 w 9612403"/>
                    <a:gd name="connsiteY7" fmla="*/ 4514850 h 5343525"/>
                    <a:gd name="connsiteX8" fmla="*/ 5364253 w 9612403"/>
                    <a:gd name="connsiteY8" fmla="*/ 4848225 h 5343525"/>
                    <a:gd name="connsiteX9" fmla="*/ 3249703 w 9612403"/>
                    <a:gd name="connsiteY9" fmla="*/ 5343525 h 5343525"/>
                    <a:gd name="connsiteX10" fmla="*/ 2049553 w 9612403"/>
                    <a:gd name="connsiteY10" fmla="*/ 1038225 h 5343525"/>
                    <a:gd name="connsiteX11" fmla="*/ 1744753 w 9612403"/>
                    <a:gd name="connsiteY11" fmla="*/ 3486150 h 5343525"/>
                    <a:gd name="connsiteX12" fmla="*/ 2306728 w 9612403"/>
                    <a:gd name="connsiteY12" fmla="*/ 3962400 h 5343525"/>
                    <a:gd name="connsiteX13" fmla="*/ 1687603 w 9612403"/>
                    <a:gd name="connsiteY13" fmla="*/ 314325 h 5343525"/>
                    <a:gd name="connsiteX0" fmla="*/ 1687603 w 9612403"/>
                    <a:gd name="connsiteY0" fmla="*/ 314325 h 5343525"/>
                    <a:gd name="connsiteX1" fmla="*/ 4211728 w 9612403"/>
                    <a:gd name="connsiteY1" fmla="*/ 0 h 5343525"/>
                    <a:gd name="connsiteX2" fmla="*/ 9279028 w 9612403"/>
                    <a:gd name="connsiteY2" fmla="*/ 733425 h 5343525"/>
                    <a:gd name="connsiteX3" fmla="*/ 9612403 w 9612403"/>
                    <a:gd name="connsiteY3" fmla="*/ 1295400 h 5343525"/>
                    <a:gd name="connsiteX4" fmla="*/ 4716553 w 9612403"/>
                    <a:gd name="connsiteY4" fmla="*/ 1085850 h 5343525"/>
                    <a:gd name="connsiteX5" fmla="*/ 6392953 w 9612403"/>
                    <a:gd name="connsiteY5" fmla="*/ 4838700 h 5343525"/>
                    <a:gd name="connsiteX6" fmla="*/ 5573803 w 9612403"/>
                    <a:gd name="connsiteY6" fmla="*/ 4819650 h 5343525"/>
                    <a:gd name="connsiteX7" fmla="*/ 5440453 w 9612403"/>
                    <a:gd name="connsiteY7" fmla="*/ 4514850 h 5343525"/>
                    <a:gd name="connsiteX8" fmla="*/ 5364253 w 9612403"/>
                    <a:gd name="connsiteY8" fmla="*/ 4848225 h 5343525"/>
                    <a:gd name="connsiteX9" fmla="*/ 3249703 w 9612403"/>
                    <a:gd name="connsiteY9" fmla="*/ 5343525 h 5343525"/>
                    <a:gd name="connsiteX10" fmla="*/ 2049553 w 9612403"/>
                    <a:gd name="connsiteY10" fmla="*/ 1038225 h 5343525"/>
                    <a:gd name="connsiteX11" fmla="*/ 1744753 w 9612403"/>
                    <a:gd name="connsiteY11" fmla="*/ 3486150 h 5343525"/>
                    <a:gd name="connsiteX12" fmla="*/ 2306728 w 9612403"/>
                    <a:gd name="connsiteY12" fmla="*/ 3962400 h 5343525"/>
                    <a:gd name="connsiteX13" fmla="*/ 1687603 w 9612403"/>
                    <a:gd name="connsiteY13" fmla="*/ 314325 h 5343525"/>
                    <a:gd name="connsiteX0" fmla="*/ 1687603 w 9612403"/>
                    <a:gd name="connsiteY0" fmla="*/ 314325 h 5343525"/>
                    <a:gd name="connsiteX1" fmla="*/ 4211728 w 9612403"/>
                    <a:gd name="connsiteY1" fmla="*/ 0 h 5343525"/>
                    <a:gd name="connsiteX2" fmla="*/ 9279028 w 9612403"/>
                    <a:gd name="connsiteY2" fmla="*/ 733425 h 5343525"/>
                    <a:gd name="connsiteX3" fmla="*/ 9612403 w 9612403"/>
                    <a:gd name="connsiteY3" fmla="*/ 1295400 h 5343525"/>
                    <a:gd name="connsiteX4" fmla="*/ 4716553 w 9612403"/>
                    <a:gd name="connsiteY4" fmla="*/ 1085850 h 5343525"/>
                    <a:gd name="connsiteX5" fmla="*/ 6392953 w 9612403"/>
                    <a:gd name="connsiteY5" fmla="*/ 4838700 h 5343525"/>
                    <a:gd name="connsiteX6" fmla="*/ 5573803 w 9612403"/>
                    <a:gd name="connsiteY6" fmla="*/ 4819650 h 5343525"/>
                    <a:gd name="connsiteX7" fmla="*/ 5440453 w 9612403"/>
                    <a:gd name="connsiteY7" fmla="*/ 4514850 h 5343525"/>
                    <a:gd name="connsiteX8" fmla="*/ 5364253 w 9612403"/>
                    <a:gd name="connsiteY8" fmla="*/ 4848225 h 5343525"/>
                    <a:gd name="connsiteX9" fmla="*/ 3249703 w 9612403"/>
                    <a:gd name="connsiteY9" fmla="*/ 5343525 h 5343525"/>
                    <a:gd name="connsiteX10" fmla="*/ 2049553 w 9612403"/>
                    <a:gd name="connsiteY10" fmla="*/ 1038225 h 5343525"/>
                    <a:gd name="connsiteX11" fmla="*/ 1744753 w 9612403"/>
                    <a:gd name="connsiteY11" fmla="*/ 3486150 h 5343525"/>
                    <a:gd name="connsiteX12" fmla="*/ 2306728 w 9612403"/>
                    <a:gd name="connsiteY12" fmla="*/ 3962400 h 5343525"/>
                    <a:gd name="connsiteX13" fmla="*/ 1687603 w 9612403"/>
                    <a:gd name="connsiteY13" fmla="*/ 314325 h 534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612403" h="5343525">
                      <a:moveTo>
                        <a:pt x="1687603" y="314325"/>
                      </a:moveTo>
                      <a:cubicBezTo>
                        <a:pt x="2544218" y="57150"/>
                        <a:pt x="3360193" y="13335"/>
                        <a:pt x="4211728" y="0"/>
                      </a:cubicBezTo>
                      <a:cubicBezTo>
                        <a:pt x="5900828" y="1077595"/>
                        <a:pt x="7589928" y="1464310"/>
                        <a:pt x="9279028" y="733425"/>
                      </a:cubicBezTo>
                      <a:cubicBezTo>
                        <a:pt x="9440953" y="880110"/>
                        <a:pt x="9602878" y="1026795"/>
                        <a:pt x="9612403" y="1295400"/>
                      </a:cubicBezTo>
                      <a:cubicBezTo>
                        <a:pt x="8143013" y="1835150"/>
                        <a:pt x="6592343" y="2192020"/>
                        <a:pt x="4716553" y="1085850"/>
                      </a:cubicBezTo>
                      <a:cubicBezTo>
                        <a:pt x="5387113" y="2225040"/>
                        <a:pt x="5834153" y="3587750"/>
                        <a:pt x="6392953" y="4838700"/>
                      </a:cubicBezTo>
                      <a:lnTo>
                        <a:pt x="5573803" y="4819650"/>
                      </a:lnTo>
                      <a:lnTo>
                        <a:pt x="5440453" y="4514850"/>
                      </a:lnTo>
                      <a:lnTo>
                        <a:pt x="5364253" y="4848225"/>
                      </a:lnTo>
                      <a:lnTo>
                        <a:pt x="3249703" y="5343525"/>
                      </a:lnTo>
                      <a:cubicBezTo>
                        <a:pt x="3022373" y="3837305"/>
                        <a:pt x="2642643" y="2300605"/>
                        <a:pt x="2049553" y="1038225"/>
                      </a:cubicBezTo>
                      <a:cubicBezTo>
                        <a:pt x="1145313" y="2118360"/>
                        <a:pt x="-104367" y="3930015"/>
                        <a:pt x="1744753" y="3486150"/>
                      </a:cubicBezTo>
                      <a:cubicBezTo>
                        <a:pt x="1891438" y="3705860"/>
                        <a:pt x="2099083" y="3905250"/>
                        <a:pt x="2306728" y="3962400"/>
                      </a:cubicBezTo>
                      <a:cubicBezTo>
                        <a:pt x="-2036037" y="5337175"/>
                        <a:pt x="949098" y="1195070"/>
                        <a:pt x="1687603" y="314325"/>
                      </a:cubicBezTo>
                      <a:close/>
                    </a:path>
                  </a:pathLst>
                </a:custGeom>
                <a:solidFill>
                  <a:srgbClr val="464C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75">
                  <a:extLst>
                    <a:ext uri="{FF2B5EF4-FFF2-40B4-BE49-F238E27FC236}">
                      <a16:creationId xmlns:a16="http://schemas.microsoft.com/office/drawing/2014/main" id="{D9AA65AA-DB9C-41E5-A67A-47A7A8C0B8D1}"/>
                    </a:ext>
                  </a:extLst>
                </p:cNvPr>
                <p:cNvSpPr/>
                <p:nvPr/>
              </p:nvSpPr>
              <p:spPr>
                <a:xfrm rot="20330012">
                  <a:off x="4520265" y="6618848"/>
                  <a:ext cx="217960" cy="249667"/>
                </a:xfrm>
                <a:prstGeom prst="ellipse">
                  <a:avLst/>
                </a:prstGeom>
                <a:solidFill>
                  <a:srgbClr val="2327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76">
                  <a:extLst>
                    <a:ext uri="{FF2B5EF4-FFF2-40B4-BE49-F238E27FC236}">
                      <a16:creationId xmlns:a16="http://schemas.microsoft.com/office/drawing/2014/main" id="{C6E7B52D-0A4C-41C3-8E23-D15D5B0F56F3}"/>
                    </a:ext>
                  </a:extLst>
                </p:cNvPr>
                <p:cNvSpPr/>
                <p:nvPr/>
              </p:nvSpPr>
              <p:spPr>
                <a:xfrm rot="20330012">
                  <a:off x="4782363" y="7480780"/>
                  <a:ext cx="232731" cy="249667"/>
                </a:xfrm>
                <a:prstGeom prst="ellipse">
                  <a:avLst/>
                </a:prstGeom>
                <a:solidFill>
                  <a:srgbClr val="2327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 77">
                  <a:extLst>
                    <a:ext uri="{FF2B5EF4-FFF2-40B4-BE49-F238E27FC236}">
                      <a16:creationId xmlns:a16="http://schemas.microsoft.com/office/drawing/2014/main" id="{ADCE469D-2919-450D-ABF3-612B934C9A45}"/>
                    </a:ext>
                  </a:extLst>
                </p:cNvPr>
                <p:cNvSpPr/>
                <p:nvPr/>
              </p:nvSpPr>
              <p:spPr>
                <a:xfrm>
                  <a:off x="4659630" y="6187440"/>
                  <a:ext cx="716280" cy="1760220"/>
                </a:xfrm>
                <a:custGeom>
                  <a:avLst/>
                  <a:gdLst>
                    <a:gd name="connsiteX0" fmla="*/ 0 w 716280"/>
                    <a:gd name="connsiteY0" fmla="*/ 0 h 1760220"/>
                    <a:gd name="connsiteX1" fmla="*/ 716280 w 716280"/>
                    <a:gd name="connsiteY1" fmla="*/ 1760220 h 1760220"/>
                    <a:gd name="connsiteX2" fmla="*/ 0 w 716280"/>
                    <a:gd name="connsiteY2" fmla="*/ 0 h 1760220"/>
                    <a:gd name="connsiteX0" fmla="*/ 66506 w 782786"/>
                    <a:gd name="connsiteY0" fmla="*/ 112220 h 1872440"/>
                    <a:gd name="connsiteX1" fmla="*/ 782786 w 782786"/>
                    <a:gd name="connsiteY1" fmla="*/ 1872440 h 1872440"/>
                    <a:gd name="connsiteX2" fmla="*/ 66506 w 782786"/>
                    <a:gd name="connsiteY2" fmla="*/ 112220 h 1872440"/>
                    <a:gd name="connsiteX0" fmla="*/ 67466 w 839816"/>
                    <a:gd name="connsiteY0" fmla="*/ 111668 h 1985515"/>
                    <a:gd name="connsiteX1" fmla="*/ 783746 w 839816"/>
                    <a:gd name="connsiteY1" fmla="*/ 1871888 h 1985515"/>
                    <a:gd name="connsiteX2" fmla="*/ 67466 w 839816"/>
                    <a:gd name="connsiteY2" fmla="*/ 111668 h 1985515"/>
                    <a:gd name="connsiteX0" fmla="*/ 67466 w 783746"/>
                    <a:gd name="connsiteY0" fmla="*/ 111668 h 1871888"/>
                    <a:gd name="connsiteX1" fmla="*/ 783746 w 783746"/>
                    <a:gd name="connsiteY1" fmla="*/ 1871888 h 1871888"/>
                    <a:gd name="connsiteX2" fmla="*/ 67466 w 783746"/>
                    <a:gd name="connsiteY2" fmla="*/ 111668 h 1871888"/>
                    <a:gd name="connsiteX0" fmla="*/ 0 w 716280"/>
                    <a:gd name="connsiteY0" fmla="*/ 0 h 1760220"/>
                    <a:gd name="connsiteX1" fmla="*/ 716280 w 716280"/>
                    <a:gd name="connsiteY1" fmla="*/ 1760220 h 1760220"/>
                    <a:gd name="connsiteX2" fmla="*/ 0 w 716280"/>
                    <a:gd name="connsiteY2" fmla="*/ 0 h 1760220"/>
                    <a:gd name="connsiteX0" fmla="*/ 0 w 716280"/>
                    <a:gd name="connsiteY0" fmla="*/ 0 h 1760220"/>
                    <a:gd name="connsiteX1" fmla="*/ 716280 w 716280"/>
                    <a:gd name="connsiteY1" fmla="*/ 1760220 h 1760220"/>
                    <a:gd name="connsiteX2" fmla="*/ 0 w 716280"/>
                    <a:gd name="connsiteY2" fmla="*/ 0 h 1760220"/>
                    <a:gd name="connsiteX0" fmla="*/ 0 w 716280"/>
                    <a:gd name="connsiteY0" fmla="*/ 0 h 1760220"/>
                    <a:gd name="connsiteX1" fmla="*/ 716280 w 716280"/>
                    <a:gd name="connsiteY1" fmla="*/ 1760220 h 1760220"/>
                    <a:gd name="connsiteX2" fmla="*/ 0 w 716280"/>
                    <a:gd name="connsiteY2" fmla="*/ 0 h 1760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16280" h="1760220">
                      <a:moveTo>
                        <a:pt x="0" y="0"/>
                      </a:moveTo>
                      <a:cubicBezTo>
                        <a:pt x="29210" y="123190"/>
                        <a:pt x="462280" y="1184910"/>
                        <a:pt x="716280" y="1760220"/>
                      </a:cubicBezTo>
                      <a:cubicBezTo>
                        <a:pt x="591820" y="1294130"/>
                        <a:pt x="303530" y="565150"/>
                        <a:pt x="0" y="0"/>
                      </a:cubicBezTo>
                      <a:close/>
                    </a:path>
                  </a:pathLst>
                </a:custGeom>
                <a:solidFill>
                  <a:srgbClr val="2327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Freeform 65">
                <a:extLst>
                  <a:ext uri="{FF2B5EF4-FFF2-40B4-BE49-F238E27FC236}">
                    <a16:creationId xmlns:a16="http://schemas.microsoft.com/office/drawing/2014/main" id="{A3D16E2B-4DEE-4B00-97AC-232BD6BF401C}"/>
                  </a:ext>
                </a:extLst>
              </p:cNvPr>
              <p:cNvSpPr/>
              <p:nvPr/>
            </p:nvSpPr>
            <p:spPr>
              <a:xfrm>
                <a:off x="1958048" y="3701954"/>
                <a:ext cx="530734" cy="417775"/>
              </a:xfrm>
              <a:custGeom>
                <a:avLst/>
                <a:gdLst>
                  <a:gd name="connsiteX0" fmla="*/ 1782501 w 1782501"/>
                  <a:gd name="connsiteY0" fmla="*/ 1030147 h 1203768"/>
                  <a:gd name="connsiteX1" fmla="*/ 1064871 w 1782501"/>
                  <a:gd name="connsiteY1" fmla="*/ 949124 h 1203768"/>
                  <a:gd name="connsiteX2" fmla="*/ 1088020 w 1782501"/>
                  <a:gd name="connsiteY2" fmla="*/ 162046 h 1203768"/>
                  <a:gd name="connsiteX3" fmla="*/ 682906 w 1782501"/>
                  <a:gd name="connsiteY3" fmla="*/ 671332 h 1203768"/>
                  <a:gd name="connsiteX4" fmla="*/ 659757 w 1782501"/>
                  <a:gd name="connsiteY4" fmla="*/ 0 h 1203768"/>
                  <a:gd name="connsiteX5" fmla="*/ 254643 w 1782501"/>
                  <a:gd name="connsiteY5" fmla="*/ 775504 h 1203768"/>
                  <a:gd name="connsiteX6" fmla="*/ 81022 w 1782501"/>
                  <a:gd name="connsiteY6" fmla="*/ 243069 h 1203768"/>
                  <a:gd name="connsiteX7" fmla="*/ 0 w 1782501"/>
                  <a:gd name="connsiteY7" fmla="*/ 1203768 h 1203768"/>
                  <a:gd name="connsiteX8" fmla="*/ 1782501 w 1782501"/>
                  <a:gd name="connsiteY8" fmla="*/ 1030147 h 1203768"/>
                  <a:gd name="connsiteX0" fmla="*/ 1782501 w 1782501"/>
                  <a:gd name="connsiteY0" fmla="*/ 1030147 h 1203768"/>
                  <a:gd name="connsiteX1" fmla="*/ 1064871 w 1782501"/>
                  <a:gd name="connsiteY1" fmla="*/ 949124 h 1203768"/>
                  <a:gd name="connsiteX2" fmla="*/ 1088020 w 1782501"/>
                  <a:gd name="connsiteY2" fmla="*/ 162046 h 1203768"/>
                  <a:gd name="connsiteX3" fmla="*/ 682906 w 1782501"/>
                  <a:gd name="connsiteY3" fmla="*/ 671332 h 1203768"/>
                  <a:gd name="connsiteX4" fmla="*/ 659757 w 1782501"/>
                  <a:gd name="connsiteY4" fmla="*/ 0 h 1203768"/>
                  <a:gd name="connsiteX5" fmla="*/ 254643 w 1782501"/>
                  <a:gd name="connsiteY5" fmla="*/ 775504 h 1203768"/>
                  <a:gd name="connsiteX6" fmla="*/ 81022 w 1782501"/>
                  <a:gd name="connsiteY6" fmla="*/ 243069 h 1203768"/>
                  <a:gd name="connsiteX7" fmla="*/ 0 w 1782501"/>
                  <a:gd name="connsiteY7" fmla="*/ 1203768 h 1203768"/>
                  <a:gd name="connsiteX8" fmla="*/ 1782501 w 1782501"/>
                  <a:gd name="connsiteY8" fmla="*/ 1030147 h 1203768"/>
                  <a:gd name="connsiteX0" fmla="*/ 1782501 w 1782501"/>
                  <a:gd name="connsiteY0" fmla="*/ 1030147 h 1203768"/>
                  <a:gd name="connsiteX1" fmla="*/ 1064871 w 1782501"/>
                  <a:gd name="connsiteY1" fmla="*/ 949124 h 1203768"/>
                  <a:gd name="connsiteX2" fmla="*/ 1088020 w 1782501"/>
                  <a:gd name="connsiteY2" fmla="*/ 162046 h 1203768"/>
                  <a:gd name="connsiteX3" fmla="*/ 682906 w 1782501"/>
                  <a:gd name="connsiteY3" fmla="*/ 671332 h 1203768"/>
                  <a:gd name="connsiteX4" fmla="*/ 659757 w 1782501"/>
                  <a:gd name="connsiteY4" fmla="*/ 0 h 1203768"/>
                  <a:gd name="connsiteX5" fmla="*/ 254643 w 1782501"/>
                  <a:gd name="connsiteY5" fmla="*/ 775504 h 1203768"/>
                  <a:gd name="connsiteX6" fmla="*/ 81022 w 1782501"/>
                  <a:gd name="connsiteY6" fmla="*/ 243069 h 1203768"/>
                  <a:gd name="connsiteX7" fmla="*/ 0 w 1782501"/>
                  <a:gd name="connsiteY7" fmla="*/ 1203768 h 1203768"/>
                  <a:gd name="connsiteX8" fmla="*/ 1782501 w 1782501"/>
                  <a:gd name="connsiteY8" fmla="*/ 1030147 h 1203768"/>
                  <a:gd name="connsiteX0" fmla="*/ 1782501 w 1782501"/>
                  <a:gd name="connsiteY0" fmla="*/ 1030147 h 1203768"/>
                  <a:gd name="connsiteX1" fmla="*/ 1064871 w 1782501"/>
                  <a:gd name="connsiteY1" fmla="*/ 949124 h 1203768"/>
                  <a:gd name="connsiteX2" fmla="*/ 1088020 w 1782501"/>
                  <a:gd name="connsiteY2" fmla="*/ 162046 h 1203768"/>
                  <a:gd name="connsiteX3" fmla="*/ 682906 w 1782501"/>
                  <a:gd name="connsiteY3" fmla="*/ 671332 h 1203768"/>
                  <a:gd name="connsiteX4" fmla="*/ 659757 w 1782501"/>
                  <a:gd name="connsiteY4" fmla="*/ 0 h 1203768"/>
                  <a:gd name="connsiteX5" fmla="*/ 254643 w 1782501"/>
                  <a:gd name="connsiteY5" fmla="*/ 775504 h 1203768"/>
                  <a:gd name="connsiteX6" fmla="*/ 81022 w 1782501"/>
                  <a:gd name="connsiteY6" fmla="*/ 243069 h 1203768"/>
                  <a:gd name="connsiteX7" fmla="*/ 0 w 1782501"/>
                  <a:gd name="connsiteY7" fmla="*/ 1203768 h 1203768"/>
                  <a:gd name="connsiteX8" fmla="*/ 1782501 w 1782501"/>
                  <a:gd name="connsiteY8" fmla="*/ 1030147 h 1203768"/>
                  <a:gd name="connsiteX0" fmla="*/ 1782501 w 1782501"/>
                  <a:gd name="connsiteY0" fmla="*/ 1030147 h 1203768"/>
                  <a:gd name="connsiteX1" fmla="*/ 1064871 w 1782501"/>
                  <a:gd name="connsiteY1" fmla="*/ 949124 h 1203768"/>
                  <a:gd name="connsiteX2" fmla="*/ 1088020 w 1782501"/>
                  <a:gd name="connsiteY2" fmla="*/ 162046 h 1203768"/>
                  <a:gd name="connsiteX3" fmla="*/ 682906 w 1782501"/>
                  <a:gd name="connsiteY3" fmla="*/ 671332 h 1203768"/>
                  <a:gd name="connsiteX4" fmla="*/ 659757 w 1782501"/>
                  <a:gd name="connsiteY4" fmla="*/ 0 h 1203768"/>
                  <a:gd name="connsiteX5" fmla="*/ 254643 w 1782501"/>
                  <a:gd name="connsiteY5" fmla="*/ 775504 h 1203768"/>
                  <a:gd name="connsiteX6" fmla="*/ 81022 w 1782501"/>
                  <a:gd name="connsiteY6" fmla="*/ 243069 h 1203768"/>
                  <a:gd name="connsiteX7" fmla="*/ 0 w 1782501"/>
                  <a:gd name="connsiteY7" fmla="*/ 1203768 h 1203768"/>
                  <a:gd name="connsiteX8" fmla="*/ 1782501 w 1782501"/>
                  <a:gd name="connsiteY8" fmla="*/ 1030147 h 1203768"/>
                  <a:gd name="connsiteX0" fmla="*/ 1782501 w 1782501"/>
                  <a:gd name="connsiteY0" fmla="*/ 1030147 h 1203768"/>
                  <a:gd name="connsiteX1" fmla="*/ 1064871 w 1782501"/>
                  <a:gd name="connsiteY1" fmla="*/ 949124 h 1203768"/>
                  <a:gd name="connsiteX2" fmla="*/ 1088020 w 1782501"/>
                  <a:gd name="connsiteY2" fmla="*/ 162046 h 1203768"/>
                  <a:gd name="connsiteX3" fmla="*/ 682906 w 1782501"/>
                  <a:gd name="connsiteY3" fmla="*/ 671332 h 1203768"/>
                  <a:gd name="connsiteX4" fmla="*/ 659757 w 1782501"/>
                  <a:gd name="connsiteY4" fmla="*/ 0 h 1203768"/>
                  <a:gd name="connsiteX5" fmla="*/ 254643 w 1782501"/>
                  <a:gd name="connsiteY5" fmla="*/ 775504 h 1203768"/>
                  <a:gd name="connsiteX6" fmla="*/ 81022 w 1782501"/>
                  <a:gd name="connsiteY6" fmla="*/ 243069 h 1203768"/>
                  <a:gd name="connsiteX7" fmla="*/ 0 w 1782501"/>
                  <a:gd name="connsiteY7" fmla="*/ 1203768 h 1203768"/>
                  <a:gd name="connsiteX8" fmla="*/ 1782501 w 1782501"/>
                  <a:gd name="connsiteY8" fmla="*/ 1030147 h 1203768"/>
                  <a:gd name="connsiteX0" fmla="*/ 1782501 w 1782501"/>
                  <a:gd name="connsiteY0" fmla="*/ 1030147 h 1203768"/>
                  <a:gd name="connsiteX1" fmla="*/ 1064871 w 1782501"/>
                  <a:gd name="connsiteY1" fmla="*/ 949124 h 1203768"/>
                  <a:gd name="connsiteX2" fmla="*/ 1088020 w 1782501"/>
                  <a:gd name="connsiteY2" fmla="*/ 162046 h 1203768"/>
                  <a:gd name="connsiteX3" fmla="*/ 682906 w 1782501"/>
                  <a:gd name="connsiteY3" fmla="*/ 671332 h 1203768"/>
                  <a:gd name="connsiteX4" fmla="*/ 659757 w 1782501"/>
                  <a:gd name="connsiteY4" fmla="*/ 0 h 1203768"/>
                  <a:gd name="connsiteX5" fmla="*/ 254643 w 1782501"/>
                  <a:gd name="connsiteY5" fmla="*/ 775504 h 1203768"/>
                  <a:gd name="connsiteX6" fmla="*/ 81022 w 1782501"/>
                  <a:gd name="connsiteY6" fmla="*/ 243069 h 1203768"/>
                  <a:gd name="connsiteX7" fmla="*/ 0 w 1782501"/>
                  <a:gd name="connsiteY7" fmla="*/ 1203768 h 1203768"/>
                  <a:gd name="connsiteX8" fmla="*/ 1782501 w 1782501"/>
                  <a:gd name="connsiteY8" fmla="*/ 1030147 h 1203768"/>
                  <a:gd name="connsiteX0" fmla="*/ 1782501 w 1782501"/>
                  <a:gd name="connsiteY0" fmla="*/ 1030147 h 1203768"/>
                  <a:gd name="connsiteX1" fmla="*/ 1064871 w 1782501"/>
                  <a:gd name="connsiteY1" fmla="*/ 949124 h 1203768"/>
                  <a:gd name="connsiteX2" fmla="*/ 1088020 w 1782501"/>
                  <a:gd name="connsiteY2" fmla="*/ 162046 h 1203768"/>
                  <a:gd name="connsiteX3" fmla="*/ 682906 w 1782501"/>
                  <a:gd name="connsiteY3" fmla="*/ 671332 h 1203768"/>
                  <a:gd name="connsiteX4" fmla="*/ 659757 w 1782501"/>
                  <a:gd name="connsiteY4" fmla="*/ 0 h 1203768"/>
                  <a:gd name="connsiteX5" fmla="*/ 254643 w 1782501"/>
                  <a:gd name="connsiteY5" fmla="*/ 775504 h 1203768"/>
                  <a:gd name="connsiteX6" fmla="*/ 81022 w 1782501"/>
                  <a:gd name="connsiteY6" fmla="*/ 243069 h 1203768"/>
                  <a:gd name="connsiteX7" fmla="*/ 0 w 1782501"/>
                  <a:gd name="connsiteY7" fmla="*/ 1203768 h 1203768"/>
                  <a:gd name="connsiteX8" fmla="*/ 1782501 w 1782501"/>
                  <a:gd name="connsiteY8" fmla="*/ 1030147 h 1203768"/>
                  <a:gd name="connsiteX0" fmla="*/ 1782501 w 1782501"/>
                  <a:gd name="connsiteY0" fmla="*/ 1030147 h 1203768"/>
                  <a:gd name="connsiteX1" fmla="*/ 1064871 w 1782501"/>
                  <a:gd name="connsiteY1" fmla="*/ 949124 h 1203768"/>
                  <a:gd name="connsiteX2" fmla="*/ 1088020 w 1782501"/>
                  <a:gd name="connsiteY2" fmla="*/ 162046 h 1203768"/>
                  <a:gd name="connsiteX3" fmla="*/ 682906 w 1782501"/>
                  <a:gd name="connsiteY3" fmla="*/ 671332 h 1203768"/>
                  <a:gd name="connsiteX4" fmla="*/ 659757 w 1782501"/>
                  <a:gd name="connsiteY4" fmla="*/ 0 h 1203768"/>
                  <a:gd name="connsiteX5" fmla="*/ 254643 w 1782501"/>
                  <a:gd name="connsiteY5" fmla="*/ 775504 h 1203768"/>
                  <a:gd name="connsiteX6" fmla="*/ 81022 w 1782501"/>
                  <a:gd name="connsiteY6" fmla="*/ 243069 h 1203768"/>
                  <a:gd name="connsiteX7" fmla="*/ 0 w 1782501"/>
                  <a:gd name="connsiteY7" fmla="*/ 1203768 h 1203768"/>
                  <a:gd name="connsiteX8" fmla="*/ 1782501 w 1782501"/>
                  <a:gd name="connsiteY8" fmla="*/ 1030147 h 1203768"/>
                  <a:gd name="connsiteX0" fmla="*/ 1782501 w 1782501"/>
                  <a:gd name="connsiteY0" fmla="*/ 1030147 h 1203768"/>
                  <a:gd name="connsiteX1" fmla="*/ 1064871 w 1782501"/>
                  <a:gd name="connsiteY1" fmla="*/ 949124 h 1203768"/>
                  <a:gd name="connsiteX2" fmla="*/ 1088020 w 1782501"/>
                  <a:gd name="connsiteY2" fmla="*/ 162046 h 1203768"/>
                  <a:gd name="connsiteX3" fmla="*/ 682906 w 1782501"/>
                  <a:gd name="connsiteY3" fmla="*/ 671332 h 1203768"/>
                  <a:gd name="connsiteX4" fmla="*/ 659757 w 1782501"/>
                  <a:gd name="connsiteY4" fmla="*/ 0 h 1203768"/>
                  <a:gd name="connsiteX5" fmla="*/ 254643 w 1782501"/>
                  <a:gd name="connsiteY5" fmla="*/ 775504 h 1203768"/>
                  <a:gd name="connsiteX6" fmla="*/ 81022 w 1782501"/>
                  <a:gd name="connsiteY6" fmla="*/ 243069 h 1203768"/>
                  <a:gd name="connsiteX7" fmla="*/ 0 w 1782501"/>
                  <a:gd name="connsiteY7" fmla="*/ 1203768 h 1203768"/>
                  <a:gd name="connsiteX8" fmla="*/ 1782501 w 1782501"/>
                  <a:gd name="connsiteY8" fmla="*/ 1030147 h 1203768"/>
                  <a:gd name="connsiteX0" fmla="*/ 1782501 w 1782501"/>
                  <a:gd name="connsiteY0" fmla="*/ 1030147 h 1203768"/>
                  <a:gd name="connsiteX1" fmla="*/ 1064871 w 1782501"/>
                  <a:gd name="connsiteY1" fmla="*/ 949124 h 1203768"/>
                  <a:gd name="connsiteX2" fmla="*/ 1088020 w 1782501"/>
                  <a:gd name="connsiteY2" fmla="*/ 162046 h 1203768"/>
                  <a:gd name="connsiteX3" fmla="*/ 682906 w 1782501"/>
                  <a:gd name="connsiteY3" fmla="*/ 671332 h 1203768"/>
                  <a:gd name="connsiteX4" fmla="*/ 659757 w 1782501"/>
                  <a:gd name="connsiteY4" fmla="*/ 0 h 1203768"/>
                  <a:gd name="connsiteX5" fmla="*/ 254643 w 1782501"/>
                  <a:gd name="connsiteY5" fmla="*/ 775504 h 1203768"/>
                  <a:gd name="connsiteX6" fmla="*/ 81022 w 1782501"/>
                  <a:gd name="connsiteY6" fmla="*/ 243069 h 1203768"/>
                  <a:gd name="connsiteX7" fmla="*/ 0 w 1782501"/>
                  <a:gd name="connsiteY7" fmla="*/ 1203768 h 1203768"/>
                  <a:gd name="connsiteX8" fmla="*/ 1782501 w 1782501"/>
                  <a:gd name="connsiteY8" fmla="*/ 1030147 h 1203768"/>
                  <a:gd name="connsiteX0" fmla="*/ 1782501 w 1782501"/>
                  <a:gd name="connsiteY0" fmla="*/ 1080961 h 1254582"/>
                  <a:gd name="connsiteX1" fmla="*/ 1064871 w 1782501"/>
                  <a:gd name="connsiteY1" fmla="*/ 999938 h 1254582"/>
                  <a:gd name="connsiteX2" fmla="*/ 1088020 w 1782501"/>
                  <a:gd name="connsiteY2" fmla="*/ 212860 h 1254582"/>
                  <a:gd name="connsiteX3" fmla="*/ 682906 w 1782501"/>
                  <a:gd name="connsiteY3" fmla="*/ 722146 h 1254582"/>
                  <a:gd name="connsiteX4" fmla="*/ 659757 w 1782501"/>
                  <a:gd name="connsiteY4" fmla="*/ 50814 h 1254582"/>
                  <a:gd name="connsiteX5" fmla="*/ 254643 w 1782501"/>
                  <a:gd name="connsiteY5" fmla="*/ 826318 h 1254582"/>
                  <a:gd name="connsiteX6" fmla="*/ 81022 w 1782501"/>
                  <a:gd name="connsiteY6" fmla="*/ 293883 h 1254582"/>
                  <a:gd name="connsiteX7" fmla="*/ 0 w 1782501"/>
                  <a:gd name="connsiteY7" fmla="*/ 1254582 h 1254582"/>
                  <a:gd name="connsiteX8" fmla="*/ 1782501 w 1782501"/>
                  <a:gd name="connsiteY8" fmla="*/ 1080961 h 1254582"/>
                  <a:gd name="connsiteX0" fmla="*/ 1782501 w 1782501"/>
                  <a:gd name="connsiteY0" fmla="*/ 1078788 h 1252409"/>
                  <a:gd name="connsiteX1" fmla="*/ 1064871 w 1782501"/>
                  <a:gd name="connsiteY1" fmla="*/ 997765 h 1252409"/>
                  <a:gd name="connsiteX2" fmla="*/ 1088020 w 1782501"/>
                  <a:gd name="connsiteY2" fmla="*/ 210687 h 1252409"/>
                  <a:gd name="connsiteX3" fmla="*/ 682906 w 1782501"/>
                  <a:gd name="connsiteY3" fmla="*/ 719973 h 1252409"/>
                  <a:gd name="connsiteX4" fmla="*/ 659757 w 1782501"/>
                  <a:gd name="connsiteY4" fmla="*/ 48641 h 1252409"/>
                  <a:gd name="connsiteX5" fmla="*/ 254643 w 1782501"/>
                  <a:gd name="connsiteY5" fmla="*/ 824145 h 1252409"/>
                  <a:gd name="connsiteX6" fmla="*/ 81022 w 1782501"/>
                  <a:gd name="connsiteY6" fmla="*/ 291710 h 1252409"/>
                  <a:gd name="connsiteX7" fmla="*/ 0 w 1782501"/>
                  <a:gd name="connsiteY7" fmla="*/ 1252409 h 1252409"/>
                  <a:gd name="connsiteX8" fmla="*/ 1782501 w 1782501"/>
                  <a:gd name="connsiteY8" fmla="*/ 1078788 h 1252409"/>
                  <a:gd name="connsiteX0" fmla="*/ 1782501 w 1782501"/>
                  <a:gd name="connsiteY0" fmla="*/ 1078788 h 1252409"/>
                  <a:gd name="connsiteX1" fmla="*/ 1064871 w 1782501"/>
                  <a:gd name="connsiteY1" fmla="*/ 997765 h 1252409"/>
                  <a:gd name="connsiteX2" fmla="*/ 1088020 w 1782501"/>
                  <a:gd name="connsiteY2" fmla="*/ 210687 h 1252409"/>
                  <a:gd name="connsiteX3" fmla="*/ 682906 w 1782501"/>
                  <a:gd name="connsiteY3" fmla="*/ 719973 h 1252409"/>
                  <a:gd name="connsiteX4" fmla="*/ 659757 w 1782501"/>
                  <a:gd name="connsiteY4" fmla="*/ 48641 h 1252409"/>
                  <a:gd name="connsiteX5" fmla="*/ 254643 w 1782501"/>
                  <a:gd name="connsiteY5" fmla="*/ 824145 h 1252409"/>
                  <a:gd name="connsiteX6" fmla="*/ 81022 w 1782501"/>
                  <a:gd name="connsiteY6" fmla="*/ 291710 h 1252409"/>
                  <a:gd name="connsiteX7" fmla="*/ 0 w 1782501"/>
                  <a:gd name="connsiteY7" fmla="*/ 1252409 h 1252409"/>
                  <a:gd name="connsiteX8" fmla="*/ 1782501 w 1782501"/>
                  <a:gd name="connsiteY8" fmla="*/ 1078788 h 1252409"/>
                  <a:gd name="connsiteX0" fmla="*/ 1932920 w 1932920"/>
                  <a:gd name="connsiteY0" fmla="*/ 1078788 h 1252409"/>
                  <a:gd name="connsiteX1" fmla="*/ 1215290 w 1932920"/>
                  <a:gd name="connsiteY1" fmla="*/ 997765 h 1252409"/>
                  <a:gd name="connsiteX2" fmla="*/ 1238439 w 1932920"/>
                  <a:gd name="connsiteY2" fmla="*/ 210687 h 1252409"/>
                  <a:gd name="connsiteX3" fmla="*/ 833325 w 1932920"/>
                  <a:gd name="connsiteY3" fmla="*/ 719973 h 1252409"/>
                  <a:gd name="connsiteX4" fmla="*/ 810176 w 1932920"/>
                  <a:gd name="connsiteY4" fmla="*/ 48641 h 1252409"/>
                  <a:gd name="connsiteX5" fmla="*/ 405062 w 1932920"/>
                  <a:gd name="connsiteY5" fmla="*/ 824145 h 1252409"/>
                  <a:gd name="connsiteX6" fmla="*/ 231441 w 1932920"/>
                  <a:gd name="connsiteY6" fmla="*/ 291710 h 1252409"/>
                  <a:gd name="connsiteX7" fmla="*/ 150419 w 1932920"/>
                  <a:gd name="connsiteY7" fmla="*/ 1252409 h 1252409"/>
                  <a:gd name="connsiteX8" fmla="*/ 1932920 w 1932920"/>
                  <a:gd name="connsiteY8" fmla="*/ 1078788 h 1252409"/>
                  <a:gd name="connsiteX0" fmla="*/ 1979340 w 1979340"/>
                  <a:gd name="connsiteY0" fmla="*/ 1078788 h 1252409"/>
                  <a:gd name="connsiteX1" fmla="*/ 1261710 w 1979340"/>
                  <a:gd name="connsiteY1" fmla="*/ 997765 h 1252409"/>
                  <a:gd name="connsiteX2" fmla="*/ 1284859 w 1979340"/>
                  <a:gd name="connsiteY2" fmla="*/ 210687 h 1252409"/>
                  <a:gd name="connsiteX3" fmla="*/ 879745 w 1979340"/>
                  <a:gd name="connsiteY3" fmla="*/ 719973 h 1252409"/>
                  <a:gd name="connsiteX4" fmla="*/ 856596 w 1979340"/>
                  <a:gd name="connsiteY4" fmla="*/ 48641 h 1252409"/>
                  <a:gd name="connsiteX5" fmla="*/ 451482 w 1979340"/>
                  <a:gd name="connsiteY5" fmla="*/ 824145 h 1252409"/>
                  <a:gd name="connsiteX6" fmla="*/ 277861 w 1979340"/>
                  <a:gd name="connsiteY6" fmla="*/ 291710 h 1252409"/>
                  <a:gd name="connsiteX7" fmla="*/ 196839 w 1979340"/>
                  <a:gd name="connsiteY7" fmla="*/ 1252409 h 1252409"/>
                  <a:gd name="connsiteX8" fmla="*/ 1979340 w 1979340"/>
                  <a:gd name="connsiteY8" fmla="*/ 1078788 h 1252409"/>
                  <a:gd name="connsiteX0" fmla="*/ 1979340 w 1979340"/>
                  <a:gd name="connsiteY0" fmla="*/ 1078788 h 1563248"/>
                  <a:gd name="connsiteX1" fmla="*/ 1261710 w 1979340"/>
                  <a:gd name="connsiteY1" fmla="*/ 997765 h 1563248"/>
                  <a:gd name="connsiteX2" fmla="*/ 1284859 w 1979340"/>
                  <a:gd name="connsiteY2" fmla="*/ 210687 h 1563248"/>
                  <a:gd name="connsiteX3" fmla="*/ 879745 w 1979340"/>
                  <a:gd name="connsiteY3" fmla="*/ 719973 h 1563248"/>
                  <a:gd name="connsiteX4" fmla="*/ 856596 w 1979340"/>
                  <a:gd name="connsiteY4" fmla="*/ 48641 h 1563248"/>
                  <a:gd name="connsiteX5" fmla="*/ 451482 w 1979340"/>
                  <a:gd name="connsiteY5" fmla="*/ 824145 h 1563248"/>
                  <a:gd name="connsiteX6" fmla="*/ 277861 w 1979340"/>
                  <a:gd name="connsiteY6" fmla="*/ 291710 h 1563248"/>
                  <a:gd name="connsiteX7" fmla="*/ 196839 w 1979340"/>
                  <a:gd name="connsiteY7" fmla="*/ 1252409 h 1563248"/>
                  <a:gd name="connsiteX8" fmla="*/ 1979340 w 1979340"/>
                  <a:gd name="connsiteY8" fmla="*/ 1078788 h 1563248"/>
                  <a:gd name="connsiteX0" fmla="*/ 1979340 w 1979340"/>
                  <a:gd name="connsiteY0" fmla="*/ 1078788 h 1554799"/>
                  <a:gd name="connsiteX1" fmla="*/ 1261710 w 1979340"/>
                  <a:gd name="connsiteY1" fmla="*/ 997765 h 1554799"/>
                  <a:gd name="connsiteX2" fmla="*/ 1284859 w 1979340"/>
                  <a:gd name="connsiteY2" fmla="*/ 210687 h 1554799"/>
                  <a:gd name="connsiteX3" fmla="*/ 879745 w 1979340"/>
                  <a:gd name="connsiteY3" fmla="*/ 719973 h 1554799"/>
                  <a:gd name="connsiteX4" fmla="*/ 856596 w 1979340"/>
                  <a:gd name="connsiteY4" fmla="*/ 48641 h 1554799"/>
                  <a:gd name="connsiteX5" fmla="*/ 451482 w 1979340"/>
                  <a:gd name="connsiteY5" fmla="*/ 824145 h 1554799"/>
                  <a:gd name="connsiteX6" fmla="*/ 277861 w 1979340"/>
                  <a:gd name="connsiteY6" fmla="*/ 291710 h 1554799"/>
                  <a:gd name="connsiteX7" fmla="*/ 196839 w 1979340"/>
                  <a:gd name="connsiteY7" fmla="*/ 1252409 h 1554799"/>
                  <a:gd name="connsiteX8" fmla="*/ 1979340 w 1979340"/>
                  <a:gd name="connsiteY8" fmla="*/ 1078788 h 1554799"/>
                  <a:gd name="connsiteX0" fmla="*/ 1979340 w 1979340"/>
                  <a:gd name="connsiteY0" fmla="*/ 1078788 h 1561338"/>
                  <a:gd name="connsiteX1" fmla="*/ 1261710 w 1979340"/>
                  <a:gd name="connsiteY1" fmla="*/ 997765 h 1561338"/>
                  <a:gd name="connsiteX2" fmla="*/ 1284859 w 1979340"/>
                  <a:gd name="connsiteY2" fmla="*/ 210687 h 1561338"/>
                  <a:gd name="connsiteX3" fmla="*/ 879745 w 1979340"/>
                  <a:gd name="connsiteY3" fmla="*/ 719973 h 1561338"/>
                  <a:gd name="connsiteX4" fmla="*/ 856596 w 1979340"/>
                  <a:gd name="connsiteY4" fmla="*/ 48641 h 1561338"/>
                  <a:gd name="connsiteX5" fmla="*/ 451482 w 1979340"/>
                  <a:gd name="connsiteY5" fmla="*/ 824145 h 1561338"/>
                  <a:gd name="connsiteX6" fmla="*/ 277861 w 1979340"/>
                  <a:gd name="connsiteY6" fmla="*/ 291710 h 1561338"/>
                  <a:gd name="connsiteX7" fmla="*/ 196839 w 1979340"/>
                  <a:gd name="connsiteY7" fmla="*/ 1252409 h 1561338"/>
                  <a:gd name="connsiteX8" fmla="*/ 1979340 w 1979340"/>
                  <a:gd name="connsiteY8" fmla="*/ 1078788 h 1561338"/>
                  <a:gd name="connsiteX0" fmla="*/ 1979340 w 1979340"/>
                  <a:gd name="connsiteY0" fmla="*/ 1078788 h 1561338"/>
                  <a:gd name="connsiteX1" fmla="*/ 1261710 w 1979340"/>
                  <a:gd name="connsiteY1" fmla="*/ 997765 h 1561338"/>
                  <a:gd name="connsiteX2" fmla="*/ 1284859 w 1979340"/>
                  <a:gd name="connsiteY2" fmla="*/ 210687 h 1561338"/>
                  <a:gd name="connsiteX3" fmla="*/ 879745 w 1979340"/>
                  <a:gd name="connsiteY3" fmla="*/ 719973 h 1561338"/>
                  <a:gd name="connsiteX4" fmla="*/ 856596 w 1979340"/>
                  <a:gd name="connsiteY4" fmla="*/ 48641 h 1561338"/>
                  <a:gd name="connsiteX5" fmla="*/ 451482 w 1979340"/>
                  <a:gd name="connsiteY5" fmla="*/ 824145 h 1561338"/>
                  <a:gd name="connsiteX6" fmla="*/ 277861 w 1979340"/>
                  <a:gd name="connsiteY6" fmla="*/ 291710 h 1561338"/>
                  <a:gd name="connsiteX7" fmla="*/ 196839 w 1979340"/>
                  <a:gd name="connsiteY7" fmla="*/ 1252409 h 1561338"/>
                  <a:gd name="connsiteX8" fmla="*/ 1979340 w 1979340"/>
                  <a:gd name="connsiteY8" fmla="*/ 1078788 h 1561338"/>
                  <a:gd name="connsiteX0" fmla="*/ 1979340 w 1979340"/>
                  <a:gd name="connsiteY0" fmla="*/ 1102997 h 1585547"/>
                  <a:gd name="connsiteX1" fmla="*/ 1261710 w 1979340"/>
                  <a:gd name="connsiteY1" fmla="*/ 1021974 h 1585547"/>
                  <a:gd name="connsiteX2" fmla="*/ 1284859 w 1979340"/>
                  <a:gd name="connsiteY2" fmla="*/ 234896 h 1585547"/>
                  <a:gd name="connsiteX3" fmla="*/ 879745 w 1979340"/>
                  <a:gd name="connsiteY3" fmla="*/ 744182 h 1585547"/>
                  <a:gd name="connsiteX4" fmla="*/ 846436 w 1979340"/>
                  <a:gd name="connsiteY4" fmla="*/ 47450 h 1585547"/>
                  <a:gd name="connsiteX5" fmla="*/ 451482 w 1979340"/>
                  <a:gd name="connsiteY5" fmla="*/ 848354 h 1585547"/>
                  <a:gd name="connsiteX6" fmla="*/ 277861 w 1979340"/>
                  <a:gd name="connsiteY6" fmla="*/ 315919 h 1585547"/>
                  <a:gd name="connsiteX7" fmla="*/ 196839 w 1979340"/>
                  <a:gd name="connsiteY7" fmla="*/ 1276618 h 1585547"/>
                  <a:gd name="connsiteX8" fmla="*/ 1979340 w 1979340"/>
                  <a:gd name="connsiteY8" fmla="*/ 1102997 h 1585547"/>
                  <a:gd name="connsiteX0" fmla="*/ 1979340 w 1979340"/>
                  <a:gd name="connsiteY0" fmla="*/ 1102997 h 1585547"/>
                  <a:gd name="connsiteX1" fmla="*/ 1261710 w 1979340"/>
                  <a:gd name="connsiteY1" fmla="*/ 1021974 h 1585547"/>
                  <a:gd name="connsiteX2" fmla="*/ 1284859 w 1979340"/>
                  <a:gd name="connsiteY2" fmla="*/ 234896 h 1585547"/>
                  <a:gd name="connsiteX3" fmla="*/ 879745 w 1979340"/>
                  <a:gd name="connsiteY3" fmla="*/ 744182 h 1585547"/>
                  <a:gd name="connsiteX4" fmla="*/ 846436 w 1979340"/>
                  <a:gd name="connsiteY4" fmla="*/ 47450 h 1585547"/>
                  <a:gd name="connsiteX5" fmla="*/ 451482 w 1979340"/>
                  <a:gd name="connsiteY5" fmla="*/ 848354 h 1585547"/>
                  <a:gd name="connsiteX6" fmla="*/ 277861 w 1979340"/>
                  <a:gd name="connsiteY6" fmla="*/ 315919 h 1585547"/>
                  <a:gd name="connsiteX7" fmla="*/ 196839 w 1979340"/>
                  <a:gd name="connsiteY7" fmla="*/ 1276618 h 1585547"/>
                  <a:gd name="connsiteX8" fmla="*/ 1979340 w 1979340"/>
                  <a:gd name="connsiteY8" fmla="*/ 1102997 h 1585547"/>
                  <a:gd name="connsiteX0" fmla="*/ 1979340 w 1979340"/>
                  <a:gd name="connsiteY0" fmla="*/ 1084790 h 1567340"/>
                  <a:gd name="connsiteX1" fmla="*/ 1261710 w 1979340"/>
                  <a:gd name="connsiteY1" fmla="*/ 1003767 h 1567340"/>
                  <a:gd name="connsiteX2" fmla="*/ 1284859 w 1979340"/>
                  <a:gd name="connsiteY2" fmla="*/ 216689 h 1567340"/>
                  <a:gd name="connsiteX3" fmla="*/ 879745 w 1979340"/>
                  <a:gd name="connsiteY3" fmla="*/ 725975 h 1567340"/>
                  <a:gd name="connsiteX4" fmla="*/ 846436 w 1979340"/>
                  <a:gd name="connsiteY4" fmla="*/ 29243 h 1567340"/>
                  <a:gd name="connsiteX5" fmla="*/ 451482 w 1979340"/>
                  <a:gd name="connsiteY5" fmla="*/ 830147 h 1567340"/>
                  <a:gd name="connsiteX6" fmla="*/ 277861 w 1979340"/>
                  <a:gd name="connsiteY6" fmla="*/ 297712 h 1567340"/>
                  <a:gd name="connsiteX7" fmla="*/ 196839 w 1979340"/>
                  <a:gd name="connsiteY7" fmla="*/ 1258411 h 1567340"/>
                  <a:gd name="connsiteX8" fmla="*/ 1979340 w 1979340"/>
                  <a:gd name="connsiteY8" fmla="*/ 1084790 h 1567340"/>
                  <a:gd name="connsiteX0" fmla="*/ 1979340 w 1979340"/>
                  <a:gd name="connsiteY0" fmla="*/ 1080637 h 1563187"/>
                  <a:gd name="connsiteX1" fmla="*/ 1261710 w 1979340"/>
                  <a:gd name="connsiteY1" fmla="*/ 999614 h 1563187"/>
                  <a:gd name="connsiteX2" fmla="*/ 1284859 w 1979340"/>
                  <a:gd name="connsiteY2" fmla="*/ 212536 h 1563187"/>
                  <a:gd name="connsiteX3" fmla="*/ 879745 w 1979340"/>
                  <a:gd name="connsiteY3" fmla="*/ 721822 h 1563187"/>
                  <a:gd name="connsiteX4" fmla="*/ 846436 w 1979340"/>
                  <a:gd name="connsiteY4" fmla="*/ 25090 h 1563187"/>
                  <a:gd name="connsiteX5" fmla="*/ 451482 w 1979340"/>
                  <a:gd name="connsiteY5" fmla="*/ 825994 h 1563187"/>
                  <a:gd name="connsiteX6" fmla="*/ 277861 w 1979340"/>
                  <a:gd name="connsiteY6" fmla="*/ 293559 h 1563187"/>
                  <a:gd name="connsiteX7" fmla="*/ 196839 w 1979340"/>
                  <a:gd name="connsiteY7" fmla="*/ 1254258 h 1563187"/>
                  <a:gd name="connsiteX8" fmla="*/ 1979340 w 1979340"/>
                  <a:gd name="connsiteY8" fmla="*/ 1080637 h 1563187"/>
                  <a:gd name="connsiteX0" fmla="*/ 1979340 w 1979340"/>
                  <a:gd name="connsiteY0" fmla="*/ 1080637 h 1563187"/>
                  <a:gd name="connsiteX1" fmla="*/ 1261710 w 1979340"/>
                  <a:gd name="connsiteY1" fmla="*/ 999614 h 1563187"/>
                  <a:gd name="connsiteX2" fmla="*/ 1284859 w 1979340"/>
                  <a:gd name="connsiteY2" fmla="*/ 212536 h 1563187"/>
                  <a:gd name="connsiteX3" fmla="*/ 879745 w 1979340"/>
                  <a:gd name="connsiteY3" fmla="*/ 721822 h 1563187"/>
                  <a:gd name="connsiteX4" fmla="*/ 846436 w 1979340"/>
                  <a:gd name="connsiteY4" fmla="*/ 25090 h 1563187"/>
                  <a:gd name="connsiteX5" fmla="*/ 451482 w 1979340"/>
                  <a:gd name="connsiteY5" fmla="*/ 825994 h 1563187"/>
                  <a:gd name="connsiteX6" fmla="*/ 277861 w 1979340"/>
                  <a:gd name="connsiteY6" fmla="*/ 293559 h 1563187"/>
                  <a:gd name="connsiteX7" fmla="*/ 196839 w 1979340"/>
                  <a:gd name="connsiteY7" fmla="*/ 1254258 h 1563187"/>
                  <a:gd name="connsiteX8" fmla="*/ 1979340 w 1979340"/>
                  <a:gd name="connsiteY8" fmla="*/ 1080637 h 1563187"/>
                  <a:gd name="connsiteX0" fmla="*/ 1979340 w 1979340"/>
                  <a:gd name="connsiteY0" fmla="*/ 1082971 h 1565521"/>
                  <a:gd name="connsiteX1" fmla="*/ 1261710 w 1979340"/>
                  <a:gd name="connsiteY1" fmla="*/ 1001948 h 1565521"/>
                  <a:gd name="connsiteX2" fmla="*/ 1284859 w 1979340"/>
                  <a:gd name="connsiteY2" fmla="*/ 214870 h 1565521"/>
                  <a:gd name="connsiteX3" fmla="*/ 879745 w 1979340"/>
                  <a:gd name="connsiteY3" fmla="*/ 724156 h 1565521"/>
                  <a:gd name="connsiteX4" fmla="*/ 846436 w 1979340"/>
                  <a:gd name="connsiteY4" fmla="*/ 27424 h 1565521"/>
                  <a:gd name="connsiteX5" fmla="*/ 451482 w 1979340"/>
                  <a:gd name="connsiteY5" fmla="*/ 828328 h 1565521"/>
                  <a:gd name="connsiteX6" fmla="*/ 277861 w 1979340"/>
                  <a:gd name="connsiteY6" fmla="*/ 295893 h 1565521"/>
                  <a:gd name="connsiteX7" fmla="*/ 196839 w 1979340"/>
                  <a:gd name="connsiteY7" fmla="*/ 1256592 h 1565521"/>
                  <a:gd name="connsiteX8" fmla="*/ 1979340 w 1979340"/>
                  <a:gd name="connsiteY8" fmla="*/ 1082971 h 1565521"/>
                  <a:gd name="connsiteX0" fmla="*/ 1979340 w 1979340"/>
                  <a:gd name="connsiteY0" fmla="*/ 1082971 h 1565521"/>
                  <a:gd name="connsiteX1" fmla="*/ 1261710 w 1979340"/>
                  <a:gd name="connsiteY1" fmla="*/ 1001948 h 1565521"/>
                  <a:gd name="connsiteX2" fmla="*/ 1284859 w 1979340"/>
                  <a:gd name="connsiteY2" fmla="*/ 214870 h 1565521"/>
                  <a:gd name="connsiteX3" fmla="*/ 879745 w 1979340"/>
                  <a:gd name="connsiteY3" fmla="*/ 724156 h 1565521"/>
                  <a:gd name="connsiteX4" fmla="*/ 846436 w 1979340"/>
                  <a:gd name="connsiteY4" fmla="*/ 27424 h 1565521"/>
                  <a:gd name="connsiteX5" fmla="*/ 451482 w 1979340"/>
                  <a:gd name="connsiteY5" fmla="*/ 828328 h 1565521"/>
                  <a:gd name="connsiteX6" fmla="*/ 277861 w 1979340"/>
                  <a:gd name="connsiteY6" fmla="*/ 295893 h 1565521"/>
                  <a:gd name="connsiteX7" fmla="*/ 196839 w 1979340"/>
                  <a:gd name="connsiteY7" fmla="*/ 1256592 h 1565521"/>
                  <a:gd name="connsiteX8" fmla="*/ 1979340 w 1979340"/>
                  <a:gd name="connsiteY8" fmla="*/ 1082971 h 1565521"/>
                  <a:gd name="connsiteX0" fmla="*/ 1979340 w 1979340"/>
                  <a:gd name="connsiteY0" fmla="*/ 1082971 h 1565521"/>
                  <a:gd name="connsiteX1" fmla="*/ 1261710 w 1979340"/>
                  <a:gd name="connsiteY1" fmla="*/ 1001948 h 1565521"/>
                  <a:gd name="connsiteX2" fmla="*/ 1284859 w 1979340"/>
                  <a:gd name="connsiteY2" fmla="*/ 214870 h 1565521"/>
                  <a:gd name="connsiteX3" fmla="*/ 879745 w 1979340"/>
                  <a:gd name="connsiteY3" fmla="*/ 724156 h 1565521"/>
                  <a:gd name="connsiteX4" fmla="*/ 846436 w 1979340"/>
                  <a:gd name="connsiteY4" fmla="*/ 27424 h 1565521"/>
                  <a:gd name="connsiteX5" fmla="*/ 451482 w 1979340"/>
                  <a:gd name="connsiteY5" fmla="*/ 828328 h 1565521"/>
                  <a:gd name="connsiteX6" fmla="*/ 277861 w 1979340"/>
                  <a:gd name="connsiteY6" fmla="*/ 295893 h 1565521"/>
                  <a:gd name="connsiteX7" fmla="*/ 196839 w 1979340"/>
                  <a:gd name="connsiteY7" fmla="*/ 1256592 h 1565521"/>
                  <a:gd name="connsiteX8" fmla="*/ 1979340 w 1979340"/>
                  <a:gd name="connsiteY8" fmla="*/ 1082971 h 1565521"/>
                  <a:gd name="connsiteX0" fmla="*/ 1979340 w 1979340"/>
                  <a:gd name="connsiteY0" fmla="*/ 1082971 h 1558066"/>
                  <a:gd name="connsiteX1" fmla="*/ 1261710 w 1979340"/>
                  <a:gd name="connsiteY1" fmla="*/ 1001948 h 1558066"/>
                  <a:gd name="connsiteX2" fmla="*/ 1284859 w 1979340"/>
                  <a:gd name="connsiteY2" fmla="*/ 214870 h 1558066"/>
                  <a:gd name="connsiteX3" fmla="*/ 879745 w 1979340"/>
                  <a:gd name="connsiteY3" fmla="*/ 724156 h 1558066"/>
                  <a:gd name="connsiteX4" fmla="*/ 846436 w 1979340"/>
                  <a:gd name="connsiteY4" fmla="*/ 27424 h 1558066"/>
                  <a:gd name="connsiteX5" fmla="*/ 451482 w 1979340"/>
                  <a:gd name="connsiteY5" fmla="*/ 828328 h 1558066"/>
                  <a:gd name="connsiteX6" fmla="*/ 277861 w 1979340"/>
                  <a:gd name="connsiteY6" fmla="*/ 295893 h 1558066"/>
                  <a:gd name="connsiteX7" fmla="*/ 196839 w 1979340"/>
                  <a:gd name="connsiteY7" fmla="*/ 1256592 h 1558066"/>
                  <a:gd name="connsiteX8" fmla="*/ 1979340 w 1979340"/>
                  <a:gd name="connsiteY8" fmla="*/ 1082971 h 1558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9340" h="1558066">
                    <a:moveTo>
                      <a:pt x="1979340" y="1082971"/>
                    </a:moveTo>
                    <a:cubicBezTo>
                      <a:pt x="1836650" y="497163"/>
                      <a:pt x="1465360" y="1069596"/>
                      <a:pt x="1261710" y="1001948"/>
                    </a:cubicBezTo>
                    <a:cubicBezTo>
                      <a:pt x="1025586" y="825949"/>
                      <a:pt x="1414303" y="406109"/>
                      <a:pt x="1284859" y="214870"/>
                    </a:cubicBezTo>
                    <a:cubicBezTo>
                      <a:pt x="890741" y="54432"/>
                      <a:pt x="948743" y="574714"/>
                      <a:pt x="879745" y="724156"/>
                    </a:cubicBezTo>
                    <a:cubicBezTo>
                      <a:pt x="790749" y="525779"/>
                      <a:pt x="869392" y="103881"/>
                      <a:pt x="846436" y="27424"/>
                    </a:cubicBezTo>
                    <a:cubicBezTo>
                      <a:pt x="279598" y="-171275"/>
                      <a:pt x="515400" y="773027"/>
                      <a:pt x="451482" y="828328"/>
                    </a:cubicBezTo>
                    <a:cubicBezTo>
                      <a:pt x="302168" y="793090"/>
                      <a:pt x="350975" y="376851"/>
                      <a:pt x="277861" y="295893"/>
                    </a:cubicBezTo>
                    <a:cubicBezTo>
                      <a:pt x="-206346" y="224966"/>
                      <a:pt x="61286" y="1083679"/>
                      <a:pt x="196839" y="1256592"/>
                    </a:cubicBezTo>
                    <a:cubicBezTo>
                      <a:pt x="816406" y="2021678"/>
                      <a:pt x="1877933" y="1090045"/>
                      <a:pt x="1979340" y="1082971"/>
                    </a:cubicBezTo>
                    <a:close/>
                  </a:path>
                </a:pathLst>
              </a:custGeom>
              <a:solidFill>
                <a:srgbClr val="FEDC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66">
                <a:extLst>
                  <a:ext uri="{FF2B5EF4-FFF2-40B4-BE49-F238E27FC236}">
                    <a16:creationId xmlns:a16="http://schemas.microsoft.com/office/drawing/2014/main" id="{5AD89699-CF44-4598-9BFC-6ACD204CA2B4}"/>
                  </a:ext>
                </a:extLst>
              </p:cNvPr>
              <p:cNvSpPr/>
              <p:nvPr/>
            </p:nvSpPr>
            <p:spPr>
              <a:xfrm>
                <a:off x="2128065" y="3978689"/>
                <a:ext cx="96265" cy="84389"/>
              </a:xfrm>
              <a:custGeom>
                <a:avLst/>
                <a:gdLst>
                  <a:gd name="connsiteX0" fmla="*/ 0 w 355600"/>
                  <a:gd name="connsiteY0" fmla="*/ 0 h 269240"/>
                  <a:gd name="connsiteX1" fmla="*/ 233680 w 355600"/>
                  <a:gd name="connsiteY1" fmla="*/ 30480 h 269240"/>
                  <a:gd name="connsiteX2" fmla="*/ 355600 w 355600"/>
                  <a:gd name="connsiteY2" fmla="*/ 269240 h 269240"/>
                  <a:gd name="connsiteX3" fmla="*/ 0 w 355600"/>
                  <a:gd name="connsiteY3" fmla="*/ 0 h 269240"/>
                  <a:gd name="connsiteX0" fmla="*/ 0 w 358506"/>
                  <a:gd name="connsiteY0" fmla="*/ 0 h 269240"/>
                  <a:gd name="connsiteX1" fmla="*/ 233680 w 358506"/>
                  <a:gd name="connsiteY1" fmla="*/ 30480 h 269240"/>
                  <a:gd name="connsiteX2" fmla="*/ 355600 w 358506"/>
                  <a:gd name="connsiteY2" fmla="*/ 269240 h 269240"/>
                  <a:gd name="connsiteX3" fmla="*/ 0 w 358506"/>
                  <a:gd name="connsiteY3" fmla="*/ 0 h 269240"/>
                  <a:gd name="connsiteX0" fmla="*/ 0 w 359015"/>
                  <a:gd name="connsiteY0" fmla="*/ 45482 h 314722"/>
                  <a:gd name="connsiteX1" fmla="*/ 233680 w 359015"/>
                  <a:gd name="connsiteY1" fmla="*/ 75962 h 314722"/>
                  <a:gd name="connsiteX2" fmla="*/ 355600 w 359015"/>
                  <a:gd name="connsiteY2" fmla="*/ 314722 h 314722"/>
                  <a:gd name="connsiteX3" fmla="*/ 0 w 359015"/>
                  <a:gd name="connsiteY3" fmla="*/ 45482 h 314722"/>
                  <a:gd name="connsiteX0" fmla="*/ 0 w 359015"/>
                  <a:gd name="connsiteY0" fmla="*/ 45482 h 314722"/>
                  <a:gd name="connsiteX1" fmla="*/ 233680 w 359015"/>
                  <a:gd name="connsiteY1" fmla="*/ 75962 h 314722"/>
                  <a:gd name="connsiteX2" fmla="*/ 355600 w 359015"/>
                  <a:gd name="connsiteY2" fmla="*/ 314722 h 314722"/>
                  <a:gd name="connsiteX3" fmla="*/ 0 w 359015"/>
                  <a:gd name="connsiteY3" fmla="*/ 45482 h 314722"/>
                  <a:gd name="connsiteX0" fmla="*/ 0 w 359015"/>
                  <a:gd name="connsiteY0" fmla="*/ 45482 h 314722"/>
                  <a:gd name="connsiteX1" fmla="*/ 233680 w 359015"/>
                  <a:gd name="connsiteY1" fmla="*/ 75962 h 314722"/>
                  <a:gd name="connsiteX2" fmla="*/ 355600 w 359015"/>
                  <a:gd name="connsiteY2" fmla="*/ 314722 h 314722"/>
                  <a:gd name="connsiteX3" fmla="*/ 0 w 359015"/>
                  <a:gd name="connsiteY3" fmla="*/ 45482 h 314722"/>
                  <a:gd name="connsiteX0" fmla="*/ 0 w 359015"/>
                  <a:gd name="connsiteY0" fmla="*/ 45482 h 314722"/>
                  <a:gd name="connsiteX1" fmla="*/ 233680 w 359015"/>
                  <a:gd name="connsiteY1" fmla="*/ 75962 h 314722"/>
                  <a:gd name="connsiteX2" fmla="*/ 355600 w 359015"/>
                  <a:gd name="connsiteY2" fmla="*/ 314722 h 314722"/>
                  <a:gd name="connsiteX3" fmla="*/ 0 w 359015"/>
                  <a:gd name="connsiteY3" fmla="*/ 45482 h 314722"/>
                  <a:gd name="connsiteX0" fmla="*/ 0 w 359015"/>
                  <a:gd name="connsiteY0" fmla="*/ 45482 h 314722"/>
                  <a:gd name="connsiteX1" fmla="*/ 233680 w 359015"/>
                  <a:gd name="connsiteY1" fmla="*/ 75962 h 314722"/>
                  <a:gd name="connsiteX2" fmla="*/ 355600 w 359015"/>
                  <a:gd name="connsiteY2" fmla="*/ 314722 h 314722"/>
                  <a:gd name="connsiteX3" fmla="*/ 0 w 359015"/>
                  <a:gd name="connsiteY3" fmla="*/ 45482 h 314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015" h="314722">
                    <a:moveTo>
                      <a:pt x="0" y="45482"/>
                    </a:moveTo>
                    <a:cubicBezTo>
                      <a:pt x="91228" y="40402"/>
                      <a:pt x="172932" y="37227"/>
                      <a:pt x="233680" y="75962"/>
                    </a:cubicBezTo>
                    <a:cubicBezTo>
                      <a:pt x="329565" y="142214"/>
                      <a:pt x="335915" y="221800"/>
                      <a:pt x="355600" y="314722"/>
                    </a:cubicBezTo>
                    <a:cubicBezTo>
                      <a:pt x="389467" y="-84905"/>
                      <a:pt x="164253" y="-12091"/>
                      <a:pt x="0" y="45482"/>
                    </a:cubicBezTo>
                    <a:close/>
                  </a:path>
                </a:pathLst>
              </a:custGeom>
              <a:solidFill>
                <a:srgbClr val="C38E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67">
                <a:extLst>
                  <a:ext uri="{FF2B5EF4-FFF2-40B4-BE49-F238E27FC236}">
                    <a16:creationId xmlns:a16="http://schemas.microsoft.com/office/drawing/2014/main" id="{E96569DC-C2B5-442E-BA10-C525B4FA6EC0}"/>
                  </a:ext>
                </a:extLst>
              </p:cNvPr>
              <p:cNvSpPr/>
              <p:nvPr/>
            </p:nvSpPr>
            <p:spPr>
              <a:xfrm>
                <a:off x="2310293" y="2926952"/>
                <a:ext cx="184216" cy="281638"/>
              </a:xfrm>
              <a:custGeom>
                <a:avLst/>
                <a:gdLst>
                  <a:gd name="connsiteX0" fmla="*/ 132080 w 198120"/>
                  <a:gd name="connsiteY0" fmla="*/ 0 h 213360"/>
                  <a:gd name="connsiteX1" fmla="*/ 198120 w 198120"/>
                  <a:gd name="connsiteY1" fmla="*/ 121920 h 213360"/>
                  <a:gd name="connsiteX2" fmla="*/ 172720 w 198120"/>
                  <a:gd name="connsiteY2" fmla="*/ 213360 h 213360"/>
                  <a:gd name="connsiteX3" fmla="*/ 53340 w 198120"/>
                  <a:gd name="connsiteY3" fmla="*/ 190500 h 213360"/>
                  <a:gd name="connsiteX4" fmla="*/ 0 w 198120"/>
                  <a:gd name="connsiteY4" fmla="*/ 12700 h 213360"/>
                  <a:gd name="connsiteX5" fmla="*/ 132080 w 198120"/>
                  <a:gd name="connsiteY5" fmla="*/ 0 h 213360"/>
                  <a:gd name="connsiteX0" fmla="*/ 132080 w 198120"/>
                  <a:gd name="connsiteY0" fmla="*/ 0 h 262890"/>
                  <a:gd name="connsiteX1" fmla="*/ 198120 w 198120"/>
                  <a:gd name="connsiteY1" fmla="*/ 121920 h 262890"/>
                  <a:gd name="connsiteX2" fmla="*/ 172720 w 198120"/>
                  <a:gd name="connsiteY2" fmla="*/ 262890 h 262890"/>
                  <a:gd name="connsiteX3" fmla="*/ 53340 w 198120"/>
                  <a:gd name="connsiteY3" fmla="*/ 190500 h 262890"/>
                  <a:gd name="connsiteX4" fmla="*/ 0 w 198120"/>
                  <a:gd name="connsiteY4" fmla="*/ 12700 h 262890"/>
                  <a:gd name="connsiteX5" fmla="*/ 132080 w 198120"/>
                  <a:gd name="connsiteY5" fmla="*/ 0 h 262890"/>
                  <a:gd name="connsiteX0" fmla="*/ 132080 w 198120"/>
                  <a:gd name="connsiteY0" fmla="*/ 0 h 302895"/>
                  <a:gd name="connsiteX1" fmla="*/ 198120 w 198120"/>
                  <a:gd name="connsiteY1" fmla="*/ 121920 h 302895"/>
                  <a:gd name="connsiteX2" fmla="*/ 180340 w 198120"/>
                  <a:gd name="connsiteY2" fmla="*/ 302895 h 302895"/>
                  <a:gd name="connsiteX3" fmla="*/ 53340 w 198120"/>
                  <a:gd name="connsiteY3" fmla="*/ 190500 h 302895"/>
                  <a:gd name="connsiteX4" fmla="*/ 0 w 198120"/>
                  <a:gd name="connsiteY4" fmla="*/ 12700 h 302895"/>
                  <a:gd name="connsiteX5" fmla="*/ 132080 w 198120"/>
                  <a:gd name="connsiteY5" fmla="*/ 0 h 302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120" h="302895">
                    <a:moveTo>
                      <a:pt x="132080" y="0"/>
                    </a:moveTo>
                    <a:lnTo>
                      <a:pt x="198120" y="121920"/>
                    </a:lnTo>
                    <a:lnTo>
                      <a:pt x="180340" y="302895"/>
                    </a:lnTo>
                    <a:lnTo>
                      <a:pt x="53340" y="190500"/>
                    </a:lnTo>
                    <a:lnTo>
                      <a:pt x="0" y="12700"/>
                    </a:lnTo>
                    <a:lnTo>
                      <a:pt x="132080" y="0"/>
                    </a:ln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68">
                <a:extLst>
                  <a:ext uri="{FF2B5EF4-FFF2-40B4-BE49-F238E27FC236}">
                    <a16:creationId xmlns:a16="http://schemas.microsoft.com/office/drawing/2014/main" id="{5847C081-2428-4F7D-AF52-DD32CB83EB6D}"/>
                  </a:ext>
                </a:extLst>
              </p:cNvPr>
              <p:cNvSpPr/>
              <p:nvPr/>
            </p:nvSpPr>
            <p:spPr>
              <a:xfrm>
                <a:off x="2194758" y="3027344"/>
                <a:ext cx="549622" cy="572097"/>
              </a:xfrm>
              <a:custGeom>
                <a:avLst/>
                <a:gdLst>
                  <a:gd name="connsiteX0" fmla="*/ 906780 w 2049780"/>
                  <a:gd name="connsiteY0" fmla="*/ 91440 h 2133600"/>
                  <a:gd name="connsiteX1" fmla="*/ 1013460 w 2049780"/>
                  <a:gd name="connsiteY1" fmla="*/ 548640 h 2133600"/>
                  <a:gd name="connsiteX2" fmla="*/ 731520 w 2049780"/>
                  <a:gd name="connsiteY2" fmla="*/ 99060 h 2133600"/>
                  <a:gd name="connsiteX3" fmla="*/ 342900 w 2049780"/>
                  <a:gd name="connsiteY3" fmla="*/ 167640 h 2133600"/>
                  <a:gd name="connsiteX4" fmla="*/ 0 w 2049780"/>
                  <a:gd name="connsiteY4" fmla="*/ 449580 h 2133600"/>
                  <a:gd name="connsiteX5" fmla="*/ 1577340 w 2049780"/>
                  <a:gd name="connsiteY5" fmla="*/ 2133600 h 2133600"/>
                  <a:gd name="connsiteX6" fmla="*/ 2049780 w 2049780"/>
                  <a:gd name="connsiteY6" fmla="*/ 1676400 h 2133600"/>
                  <a:gd name="connsiteX7" fmla="*/ 1379220 w 2049780"/>
                  <a:gd name="connsiteY7" fmla="*/ 144780 h 2133600"/>
                  <a:gd name="connsiteX8" fmla="*/ 1173480 w 2049780"/>
                  <a:gd name="connsiteY8" fmla="*/ 0 h 2133600"/>
                  <a:gd name="connsiteX9" fmla="*/ 906780 w 2049780"/>
                  <a:gd name="connsiteY9" fmla="*/ 91440 h 213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49780" h="2133600">
                    <a:moveTo>
                      <a:pt x="906780" y="91440"/>
                    </a:moveTo>
                    <a:lnTo>
                      <a:pt x="1013460" y="548640"/>
                    </a:lnTo>
                    <a:lnTo>
                      <a:pt x="731520" y="99060"/>
                    </a:lnTo>
                    <a:lnTo>
                      <a:pt x="342900" y="167640"/>
                    </a:lnTo>
                    <a:lnTo>
                      <a:pt x="0" y="449580"/>
                    </a:lnTo>
                    <a:lnTo>
                      <a:pt x="1577340" y="2133600"/>
                    </a:lnTo>
                    <a:lnTo>
                      <a:pt x="2049780" y="1676400"/>
                    </a:lnTo>
                    <a:lnTo>
                      <a:pt x="1379220" y="144780"/>
                    </a:lnTo>
                    <a:lnTo>
                      <a:pt x="1173480" y="0"/>
                    </a:lnTo>
                    <a:lnTo>
                      <a:pt x="906780" y="9144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69">
                <a:extLst>
                  <a:ext uri="{FF2B5EF4-FFF2-40B4-BE49-F238E27FC236}">
                    <a16:creationId xmlns:a16="http://schemas.microsoft.com/office/drawing/2014/main" id="{BBC2AA6A-3488-4164-A050-C6206026C755}"/>
                  </a:ext>
                </a:extLst>
              </p:cNvPr>
              <p:cNvSpPr/>
              <p:nvPr/>
            </p:nvSpPr>
            <p:spPr>
              <a:xfrm>
                <a:off x="2198845" y="3021213"/>
                <a:ext cx="192061" cy="169586"/>
              </a:xfrm>
              <a:custGeom>
                <a:avLst/>
                <a:gdLst>
                  <a:gd name="connsiteX0" fmla="*/ 716280 w 716280"/>
                  <a:gd name="connsiteY0" fmla="*/ 121920 h 632460"/>
                  <a:gd name="connsiteX1" fmla="*/ 708660 w 716280"/>
                  <a:gd name="connsiteY1" fmla="*/ 632460 h 632460"/>
                  <a:gd name="connsiteX2" fmla="*/ 45720 w 716280"/>
                  <a:gd name="connsiteY2" fmla="*/ 411480 h 632460"/>
                  <a:gd name="connsiteX3" fmla="*/ 0 w 716280"/>
                  <a:gd name="connsiteY3" fmla="*/ 99060 h 632460"/>
                  <a:gd name="connsiteX4" fmla="*/ 0 w 716280"/>
                  <a:gd name="connsiteY4" fmla="*/ 0 h 632460"/>
                  <a:gd name="connsiteX5" fmla="*/ 716280 w 716280"/>
                  <a:gd name="connsiteY5" fmla="*/ 121920 h 632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6280" h="632460">
                    <a:moveTo>
                      <a:pt x="716280" y="121920"/>
                    </a:moveTo>
                    <a:lnTo>
                      <a:pt x="708660" y="632460"/>
                    </a:lnTo>
                    <a:lnTo>
                      <a:pt x="45720" y="411480"/>
                    </a:lnTo>
                    <a:lnTo>
                      <a:pt x="0" y="99060"/>
                    </a:lnTo>
                    <a:lnTo>
                      <a:pt x="0" y="0"/>
                    </a:lnTo>
                    <a:lnTo>
                      <a:pt x="716280" y="1219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 70">
                <a:extLst>
                  <a:ext uri="{FF2B5EF4-FFF2-40B4-BE49-F238E27FC236}">
                    <a16:creationId xmlns:a16="http://schemas.microsoft.com/office/drawing/2014/main" id="{B4A5F09A-93E2-47C9-98AB-1F19F0506E3E}"/>
                  </a:ext>
                </a:extLst>
              </p:cNvPr>
              <p:cNvSpPr/>
              <p:nvPr/>
            </p:nvSpPr>
            <p:spPr>
              <a:xfrm>
                <a:off x="2435857" y="2980350"/>
                <a:ext cx="110333" cy="167543"/>
              </a:xfrm>
              <a:custGeom>
                <a:avLst/>
                <a:gdLst>
                  <a:gd name="connsiteX0" fmla="*/ 0 w 411480"/>
                  <a:gd name="connsiteY0" fmla="*/ 243840 h 624840"/>
                  <a:gd name="connsiteX1" fmla="*/ 358140 w 411480"/>
                  <a:gd name="connsiteY1" fmla="*/ 624840 h 624840"/>
                  <a:gd name="connsiteX2" fmla="*/ 411480 w 411480"/>
                  <a:gd name="connsiteY2" fmla="*/ 152400 h 624840"/>
                  <a:gd name="connsiteX3" fmla="*/ 205740 w 411480"/>
                  <a:gd name="connsiteY3" fmla="*/ 0 h 624840"/>
                  <a:gd name="connsiteX4" fmla="*/ 0 w 411480"/>
                  <a:gd name="connsiteY4" fmla="*/ 24384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480" h="624840">
                    <a:moveTo>
                      <a:pt x="0" y="243840"/>
                    </a:moveTo>
                    <a:lnTo>
                      <a:pt x="358140" y="624840"/>
                    </a:lnTo>
                    <a:lnTo>
                      <a:pt x="411480" y="152400"/>
                    </a:lnTo>
                    <a:lnTo>
                      <a:pt x="205740" y="0"/>
                    </a:lnTo>
                    <a:lnTo>
                      <a:pt x="0" y="243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 71">
                <a:extLst>
                  <a:ext uri="{FF2B5EF4-FFF2-40B4-BE49-F238E27FC236}">
                    <a16:creationId xmlns:a16="http://schemas.microsoft.com/office/drawing/2014/main" id="{058DF5AF-0416-4B39-B2F0-EEC2472D58CE}"/>
                  </a:ext>
                </a:extLst>
              </p:cNvPr>
              <p:cNvSpPr/>
              <p:nvPr/>
            </p:nvSpPr>
            <p:spPr>
              <a:xfrm>
                <a:off x="2411338" y="3173446"/>
                <a:ext cx="344791" cy="548074"/>
              </a:xfrm>
              <a:custGeom>
                <a:avLst/>
                <a:gdLst>
                  <a:gd name="connsiteX0" fmla="*/ 0 w 1333500"/>
                  <a:gd name="connsiteY0" fmla="*/ 121920 h 2125980"/>
                  <a:gd name="connsiteX1" fmla="*/ 342900 w 1333500"/>
                  <a:gd name="connsiteY1" fmla="*/ 365760 h 2125980"/>
                  <a:gd name="connsiteX2" fmla="*/ 457200 w 1333500"/>
                  <a:gd name="connsiteY2" fmla="*/ 1249680 h 2125980"/>
                  <a:gd name="connsiteX3" fmla="*/ 1333500 w 1333500"/>
                  <a:gd name="connsiteY3" fmla="*/ 2125980 h 2125980"/>
                  <a:gd name="connsiteX4" fmla="*/ 1074420 w 1333500"/>
                  <a:gd name="connsiteY4" fmla="*/ 861060 h 2125980"/>
                  <a:gd name="connsiteX5" fmla="*/ 937260 w 1333500"/>
                  <a:gd name="connsiteY5" fmla="*/ 853440 h 2125980"/>
                  <a:gd name="connsiteX6" fmla="*/ 563880 w 1333500"/>
                  <a:gd name="connsiteY6" fmla="*/ 251460 h 2125980"/>
                  <a:gd name="connsiteX7" fmla="*/ 472440 w 1333500"/>
                  <a:gd name="connsiteY7" fmla="*/ 0 h 2125980"/>
                  <a:gd name="connsiteX8" fmla="*/ 0 w 1333500"/>
                  <a:gd name="connsiteY8" fmla="*/ 121920 h 2125980"/>
                  <a:gd name="connsiteX0" fmla="*/ 0 w 1333500"/>
                  <a:gd name="connsiteY0" fmla="*/ 130896 h 2134956"/>
                  <a:gd name="connsiteX1" fmla="*/ 342900 w 1333500"/>
                  <a:gd name="connsiteY1" fmla="*/ 374736 h 2134956"/>
                  <a:gd name="connsiteX2" fmla="*/ 457200 w 1333500"/>
                  <a:gd name="connsiteY2" fmla="*/ 1258656 h 2134956"/>
                  <a:gd name="connsiteX3" fmla="*/ 1333500 w 1333500"/>
                  <a:gd name="connsiteY3" fmla="*/ 2134956 h 2134956"/>
                  <a:gd name="connsiteX4" fmla="*/ 1074420 w 1333500"/>
                  <a:gd name="connsiteY4" fmla="*/ 870036 h 2134956"/>
                  <a:gd name="connsiteX5" fmla="*/ 937260 w 1333500"/>
                  <a:gd name="connsiteY5" fmla="*/ 862416 h 2134956"/>
                  <a:gd name="connsiteX6" fmla="*/ 563880 w 1333500"/>
                  <a:gd name="connsiteY6" fmla="*/ 260436 h 2134956"/>
                  <a:gd name="connsiteX7" fmla="*/ 472440 w 1333500"/>
                  <a:gd name="connsiteY7" fmla="*/ 8976 h 2134956"/>
                  <a:gd name="connsiteX8" fmla="*/ 0 w 1333500"/>
                  <a:gd name="connsiteY8" fmla="*/ 130896 h 2134956"/>
                  <a:gd name="connsiteX0" fmla="*/ 0 w 1333500"/>
                  <a:gd name="connsiteY0" fmla="*/ 133295 h 2137355"/>
                  <a:gd name="connsiteX1" fmla="*/ 342900 w 1333500"/>
                  <a:gd name="connsiteY1" fmla="*/ 377135 h 2137355"/>
                  <a:gd name="connsiteX2" fmla="*/ 457200 w 1333500"/>
                  <a:gd name="connsiteY2" fmla="*/ 1261055 h 2137355"/>
                  <a:gd name="connsiteX3" fmla="*/ 1333500 w 1333500"/>
                  <a:gd name="connsiteY3" fmla="*/ 2137355 h 2137355"/>
                  <a:gd name="connsiteX4" fmla="*/ 1074420 w 1333500"/>
                  <a:gd name="connsiteY4" fmla="*/ 872435 h 2137355"/>
                  <a:gd name="connsiteX5" fmla="*/ 937260 w 1333500"/>
                  <a:gd name="connsiteY5" fmla="*/ 864815 h 2137355"/>
                  <a:gd name="connsiteX6" fmla="*/ 563880 w 1333500"/>
                  <a:gd name="connsiteY6" fmla="*/ 262835 h 2137355"/>
                  <a:gd name="connsiteX7" fmla="*/ 472440 w 1333500"/>
                  <a:gd name="connsiteY7" fmla="*/ 11375 h 2137355"/>
                  <a:gd name="connsiteX8" fmla="*/ 0 w 1333500"/>
                  <a:gd name="connsiteY8" fmla="*/ 133295 h 2137355"/>
                  <a:gd name="connsiteX0" fmla="*/ 0 w 1285875"/>
                  <a:gd name="connsiteY0" fmla="*/ 133295 h 2044010"/>
                  <a:gd name="connsiteX1" fmla="*/ 342900 w 1285875"/>
                  <a:gd name="connsiteY1" fmla="*/ 377135 h 2044010"/>
                  <a:gd name="connsiteX2" fmla="*/ 457200 w 1285875"/>
                  <a:gd name="connsiteY2" fmla="*/ 1261055 h 2044010"/>
                  <a:gd name="connsiteX3" fmla="*/ 1285875 w 1285875"/>
                  <a:gd name="connsiteY3" fmla="*/ 2044010 h 2044010"/>
                  <a:gd name="connsiteX4" fmla="*/ 1074420 w 1285875"/>
                  <a:gd name="connsiteY4" fmla="*/ 872435 h 2044010"/>
                  <a:gd name="connsiteX5" fmla="*/ 937260 w 1285875"/>
                  <a:gd name="connsiteY5" fmla="*/ 864815 h 2044010"/>
                  <a:gd name="connsiteX6" fmla="*/ 563880 w 1285875"/>
                  <a:gd name="connsiteY6" fmla="*/ 262835 h 2044010"/>
                  <a:gd name="connsiteX7" fmla="*/ 472440 w 1285875"/>
                  <a:gd name="connsiteY7" fmla="*/ 11375 h 2044010"/>
                  <a:gd name="connsiteX8" fmla="*/ 0 w 1285875"/>
                  <a:gd name="connsiteY8" fmla="*/ 133295 h 204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5" h="2044010">
                    <a:moveTo>
                      <a:pt x="0" y="133295"/>
                    </a:moveTo>
                    <a:lnTo>
                      <a:pt x="342900" y="377135"/>
                    </a:lnTo>
                    <a:lnTo>
                      <a:pt x="457200" y="1261055"/>
                    </a:lnTo>
                    <a:lnTo>
                      <a:pt x="1285875" y="2044010"/>
                    </a:lnTo>
                    <a:lnTo>
                      <a:pt x="1074420" y="872435"/>
                    </a:lnTo>
                    <a:lnTo>
                      <a:pt x="937260" y="864815"/>
                    </a:lnTo>
                    <a:lnTo>
                      <a:pt x="563880" y="262835"/>
                    </a:lnTo>
                    <a:lnTo>
                      <a:pt x="472440" y="11375"/>
                    </a:lnTo>
                    <a:cubicBezTo>
                      <a:pt x="290195" y="-31805"/>
                      <a:pt x="134620" y="56460"/>
                      <a:pt x="0" y="133295"/>
                    </a:cubicBez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 72">
                <a:extLst>
                  <a:ext uri="{FF2B5EF4-FFF2-40B4-BE49-F238E27FC236}">
                    <a16:creationId xmlns:a16="http://schemas.microsoft.com/office/drawing/2014/main" id="{1F796B6A-4594-4D5B-9D98-C95447A93532}"/>
                  </a:ext>
                </a:extLst>
              </p:cNvPr>
              <p:cNvSpPr/>
              <p:nvPr/>
            </p:nvSpPr>
            <p:spPr>
              <a:xfrm>
                <a:off x="2120522" y="3033473"/>
                <a:ext cx="703543" cy="688560"/>
              </a:xfrm>
              <a:custGeom>
                <a:avLst/>
                <a:gdLst>
                  <a:gd name="connsiteX0" fmla="*/ 281940 w 2621280"/>
                  <a:gd name="connsiteY0" fmla="*/ 38100 h 2567940"/>
                  <a:gd name="connsiteX1" fmla="*/ 365760 w 2621280"/>
                  <a:gd name="connsiteY1" fmla="*/ 365760 h 2567940"/>
                  <a:gd name="connsiteX2" fmla="*/ 2354580 w 2621280"/>
                  <a:gd name="connsiteY2" fmla="*/ 2552700 h 2567940"/>
                  <a:gd name="connsiteX3" fmla="*/ 1592580 w 2621280"/>
                  <a:gd name="connsiteY3" fmla="*/ 99060 h 2567940"/>
                  <a:gd name="connsiteX4" fmla="*/ 1577340 w 2621280"/>
                  <a:gd name="connsiteY4" fmla="*/ 0 h 2567940"/>
                  <a:gd name="connsiteX5" fmla="*/ 2133600 w 2621280"/>
                  <a:gd name="connsiteY5" fmla="*/ 388620 h 2567940"/>
                  <a:gd name="connsiteX6" fmla="*/ 1988820 w 2621280"/>
                  <a:gd name="connsiteY6" fmla="*/ 792480 h 2567940"/>
                  <a:gd name="connsiteX7" fmla="*/ 2621280 w 2621280"/>
                  <a:gd name="connsiteY7" fmla="*/ 1264920 h 2567940"/>
                  <a:gd name="connsiteX8" fmla="*/ 2369820 w 2621280"/>
                  <a:gd name="connsiteY8" fmla="*/ 2567940 h 2567940"/>
                  <a:gd name="connsiteX9" fmla="*/ 693420 w 2621280"/>
                  <a:gd name="connsiteY9" fmla="*/ 1927860 h 2567940"/>
                  <a:gd name="connsiteX10" fmla="*/ 861060 w 2621280"/>
                  <a:gd name="connsiteY10" fmla="*/ 1104900 h 2567940"/>
                  <a:gd name="connsiteX11" fmla="*/ 0 w 2621280"/>
                  <a:gd name="connsiteY11" fmla="*/ 883920 h 2567940"/>
                  <a:gd name="connsiteX12" fmla="*/ 281940 w 2621280"/>
                  <a:gd name="connsiteY12" fmla="*/ 38100 h 2567940"/>
                  <a:gd name="connsiteX0" fmla="*/ 281940 w 2621280"/>
                  <a:gd name="connsiteY0" fmla="*/ 38100 h 2567940"/>
                  <a:gd name="connsiteX1" fmla="*/ 365760 w 2621280"/>
                  <a:gd name="connsiteY1" fmla="*/ 365760 h 2567940"/>
                  <a:gd name="connsiteX2" fmla="*/ 2354580 w 2621280"/>
                  <a:gd name="connsiteY2" fmla="*/ 2552700 h 2567940"/>
                  <a:gd name="connsiteX3" fmla="*/ 1592580 w 2621280"/>
                  <a:gd name="connsiteY3" fmla="*/ 99060 h 2567940"/>
                  <a:gd name="connsiteX4" fmla="*/ 1577340 w 2621280"/>
                  <a:gd name="connsiteY4" fmla="*/ 0 h 2567940"/>
                  <a:gd name="connsiteX5" fmla="*/ 2133600 w 2621280"/>
                  <a:gd name="connsiteY5" fmla="*/ 388620 h 2567940"/>
                  <a:gd name="connsiteX6" fmla="*/ 1988820 w 2621280"/>
                  <a:gd name="connsiteY6" fmla="*/ 792480 h 2567940"/>
                  <a:gd name="connsiteX7" fmla="*/ 2621280 w 2621280"/>
                  <a:gd name="connsiteY7" fmla="*/ 1264920 h 2567940"/>
                  <a:gd name="connsiteX8" fmla="*/ 2369820 w 2621280"/>
                  <a:gd name="connsiteY8" fmla="*/ 2567940 h 2567940"/>
                  <a:gd name="connsiteX9" fmla="*/ 693420 w 2621280"/>
                  <a:gd name="connsiteY9" fmla="*/ 1927860 h 2567940"/>
                  <a:gd name="connsiteX10" fmla="*/ 861060 w 2621280"/>
                  <a:gd name="connsiteY10" fmla="*/ 1104900 h 2567940"/>
                  <a:gd name="connsiteX11" fmla="*/ 0 w 2621280"/>
                  <a:gd name="connsiteY11" fmla="*/ 883920 h 2567940"/>
                  <a:gd name="connsiteX12" fmla="*/ 281940 w 2621280"/>
                  <a:gd name="connsiteY12" fmla="*/ 38100 h 2567940"/>
                  <a:gd name="connsiteX0" fmla="*/ 281940 w 2621280"/>
                  <a:gd name="connsiteY0" fmla="*/ 38100 h 2567940"/>
                  <a:gd name="connsiteX1" fmla="*/ 365760 w 2621280"/>
                  <a:gd name="connsiteY1" fmla="*/ 365760 h 2567940"/>
                  <a:gd name="connsiteX2" fmla="*/ 2354580 w 2621280"/>
                  <a:gd name="connsiteY2" fmla="*/ 2552700 h 2567940"/>
                  <a:gd name="connsiteX3" fmla="*/ 1592580 w 2621280"/>
                  <a:gd name="connsiteY3" fmla="*/ 99060 h 2567940"/>
                  <a:gd name="connsiteX4" fmla="*/ 1577340 w 2621280"/>
                  <a:gd name="connsiteY4" fmla="*/ 0 h 2567940"/>
                  <a:gd name="connsiteX5" fmla="*/ 2133600 w 2621280"/>
                  <a:gd name="connsiteY5" fmla="*/ 388620 h 2567940"/>
                  <a:gd name="connsiteX6" fmla="*/ 1988820 w 2621280"/>
                  <a:gd name="connsiteY6" fmla="*/ 792480 h 2567940"/>
                  <a:gd name="connsiteX7" fmla="*/ 2621280 w 2621280"/>
                  <a:gd name="connsiteY7" fmla="*/ 1264920 h 2567940"/>
                  <a:gd name="connsiteX8" fmla="*/ 2369820 w 2621280"/>
                  <a:gd name="connsiteY8" fmla="*/ 2567940 h 2567940"/>
                  <a:gd name="connsiteX9" fmla="*/ 693420 w 2621280"/>
                  <a:gd name="connsiteY9" fmla="*/ 1927860 h 2567940"/>
                  <a:gd name="connsiteX10" fmla="*/ 861060 w 2621280"/>
                  <a:gd name="connsiteY10" fmla="*/ 1104900 h 2567940"/>
                  <a:gd name="connsiteX11" fmla="*/ 0 w 2621280"/>
                  <a:gd name="connsiteY11" fmla="*/ 883920 h 2567940"/>
                  <a:gd name="connsiteX12" fmla="*/ 281940 w 2621280"/>
                  <a:gd name="connsiteY12" fmla="*/ 38100 h 2567940"/>
                  <a:gd name="connsiteX0" fmla="*/ 284480 w 2623820"/>
                  <a:gd name="connsiteY0" fmla="*/ 38100 h 2567940"/>
                  <a:gd name="connsiteX1" fmla="*/ 368300 w 2623820"/>
                  <a:gd name="connsiteY1" fmla="*/ 365760 h 2567940"/>
                  <a:gd name="connsiteX2" fmla="*/ 2357120 w 2623820"/>
                  <a:gd name="connsiteY2" fmla="*/ 2552700 h 2567940"/>
                  <a:gd name="connsiteX3" fmla="*/ 1595120 w 2623820"/>
                  <a:gd name="connsiteY3" fmla="*/ 99060 h 2567940"/>
                  <a:gd name="connsiteX4" fmla="*/ 1579880 w 2623820"/>
                  <a:gd name="connsiteY4" fmla="*/ 0 h 2567940"/>
                  <a:gd name="connsiteX5" fmla="*/ 2136140 w 2623820"/>
                  <a:gd name="connsiteY5" fmla="*/ 388620 h 2567940"/>
                  <a:gd name="connsiteX6" fmla="*/ 1991360 w 2623820"/>
                  <a:gd name="connsiteY6" fmla="*/ 792480 h 2567940"/>
                  <a:gd name="connsiteX7" fmla="*/ 2623820 w 2623820"/>
                  <a:gd name="connsiteY7" fmla="*/ 1264920 h 2567940"/>
                  <a:gd name="connsiteX8" fmla="*/ 2372360 w 2623820"/>
                  <a:gd name="connsiteY8" fmla="*/ 2567940 h 2567940"/>
                  <a:gd name="connsiteX9" fmla="*/ 695960 w 2623820"/>
                  <a:gd name="connsiteY9" fmla="*/ 1927860 h 2567940"/>
                  <a:gd name="connsiteX10" fmla="*/ 863600 w 2623820"/>
                  <a:gd name="connsiteY10" fmla="*/ 1104900 h 2567940"/>
                  <a:gd name="connsiteX11" fmla="*/ 0 w 2623820"/>
                  <a:gd name="connsiteY11" fmla="*/ 894080 h 2567940"/>
                  <a:gd name="connsiteX12" fmla="*/ 284480 w 2623820"/>
                  <a:gd name="connsiteY12" fmla="*/ 38100 h 2567940"/>
                  <a:gd name="connsiteX0" fmla="*/ 284480 w 2623820"/>
                  <a:gd name="connsiteY0" fmla="*/ 38100 h 2567940"/>
                  <a:gd name="connsiteX1" fmla="*/ 368300 w 2623820"/>
                  <a:gd name="connsiteY1" fmla="*/ 365760 h 2567940"/>
                  <a:gd name="connsiteX2" fmla="*/ 2357120 w 2623820"/>
                  <a:gd name="connsiteY2" fmla="*/ 2552700 h 2567940"/>
                  <a:gd name="connsiteX3" fmla="*/ 1595120 w 2623820"/>
                  <a:gd name="connsiteY3" fmla="*/ 99060 h 2567940"/>
                  <a:gd name="connsiteX4" fmla="*/ 1579880 w 2623820"/>
                  <a:gd name="connsiteY4" fmla="*/ 0 h 2567940"/>
                  <a:gd name="connsiteX5" fmla="*/ 2136140 w 2623820"/>
                  <a:gd name="connsiteY5" fmla="*/ 388620 h 2567940"/>
                  <a:gd name="connsiteX6" fmla="*/ 1991360 w 2623820"/>
                  <a:gd name="connsiteY6" fmla="*/ 792480 h 2567940"/>
                  <a:gd name="connsiteX7" fmla="*/ 2623820 w 2623820"/>
                  <a:gd name="connsiteY7" fmla="*/ 1264920 h 2567940"/>
                  <a:gd name="connsiteX8" fmla="*/ 2372360 w 2623820"/>
                  <a:gd name="connsiteY8" fmla="*/ 2567940 h 2567940"/>
                  <a:gd name="connsiteX9" fmla="*/ 695960 w 2623820"/>
                  <a:gd name="connsiteY9" fmla="*/ 1927860 h 2567940"/>
                  <a:gd name="connsiteX10" fmla="*/ 863600 w 2623820"/>
                  <a:gd name="connsiteY10" fmla="*/ 1104900 h 2567940"/>
                  <a:gd name="connsiteX11" fmla="*/ 0 w 2623820"/>
                  <a:gd name="connsiteY11" fmla="*/ 894080 h 2567940"/>
                  <a:gd name="connsiteX12" fmla="*/ 284480 w 2623820"/>
                  <a:gd name="connsiteY12" fmla="*/ 38100 h 2567940"/>
                  <a:gd name="connsiteX0" fmla="*/ 284480 w 2623820"/>
                  <a:gd name="connsiteY0" fmla="*/ 38100 h 2567940"/>
                  <a:gd name="connsiteX1" fmla="*/ 368300 w 2623820"/>
                  <a:gd name="connsiteY1" fmla="*/ 365760 h 2567940"/>
                  <a:gd name="connsiteX2" fmla="*/ 2357120 w 2623820"/>
                  <a:gd name="connsiteY2" fmla="*/ 2552700 h 2567940"/>
                  <a:gd name="connsiteX3" fmla="*/ 1595120 w 2623820"/>
                  <a:gd name="connsiteY3" fmla="*/ 99060 h 2567940"/>
                  <a:gd name="connsiteX4" fmla="*/ 1579880 w 2623820"/>
                  <a:gd name="connsiteY4" fmla="*/ 0 h 2567940"/>
                  <a:gd name="connsiteX5" fmla="*/ 2136140 w 2623820"/>
                  <a:gd name="connsiteY5" fmla="*/ 388620 h 2567940"/>
                  <a:gd name="connsiteX6" fmla="*/ 1991360 w 2623820"/>
                  <a:gd name="connsiteY6" fmla="*/ 792480 h 2567940"/>
                  <a:gd name="connsiteX7" fmla="*/ 2623820 w 2623820"/>
                  <a:gd name="connsiteY7" fmla="*/ 1264920 h 2567940"/>
                  <a:gd name="connsiteX8" fmla="*/ 2372360 w 2623820"/>
                  <a:gd name="connsiteY8" fmla="*/ 2567940 h 2567940"/>
                  <a:gd name="connsiteX9" fmla="*/ 695960 w 2623820"/>
                  <a:gd name="connsiteY9" fmla="*/ 1927860 h 2567940"/>
                  <a:gd name="connsiteX10" fmla="*/ 863600 w 2623820"/>
                  <a:gd name="connsiteY10" fmla="*/ 1104900 h 2567940"/>
                  <a:gd name="connsiteX11" fmla="*/ 0 w 2623820"/>
                  <a:gd name="connsiteY11" fmla="*/ 894080 h 2567940"/>
                  <a:gd name="connsiteX12" fmla="*/ 284480 w 2623820"/>
                  <a:gd name="connsiteY12" fmla="*/ 38100 h 2567940"/>
                  <a:gd name="connsiteX0" fmla="*/ 284480 w 2623820"/>
                  <a:gd name="connsiteY0" fmla="*/ 38100 h 2567940"/>
                  <a:gd name="connsiteX1" fmla="*/ 368300 w 2623820"/>
                  <a:gd name="connsiteY1" fmla="*/ 365760 h 2567940"/>
                  <a:gd name="connsiteX2" fmla="*/ 2357120 w 2623820"/>
                  <a:gd name="connsiteY2" fmla="*/ 2552700 h 2567940"/>
                  <a:gd name="connsiteX3" fmla="*/ 1595120 w 2623820"/>
                  <a:gd name="connsiteY3" fmla="*/ 99060 h 2567940"/>
                  <a:gd name="connsiteX4" fmla="*/ 1579880 w 2623820"/>
                  <a:gd name="connsiteY4" fmla="*/ 0 h 2567940"/>
                  <a:gd name="connsiteX5" fmla="*/ 2136140 w 2623820"/>
                  <a:gd name="connsiteY5" fmla="*/ 388620 h 2567940"/>
                  <a:gd name="connsiteX6" fmla="*/ 1991360 w 2623820"/>
                  <a:gd name="connsiteY6" fmla="*/ 792480 h 2567940"/>
                  <a:gd name="connsiteX7" fmla="*/ 2623820 w 2623820"/>
                  <a:gd name="connsiteY7" fmla="*/ 1264920 h 2567940"/>
                  <a:gd name="connsiteX8" fmla="*/ 2372360 w 2623820"/>
                  <a:gd name="connsiteY8" fmla="*/ 2567940 h 2567940"/>
                  <a:gd name="connsiteX9" fmla="*/ 695960 w 2623820"/>
                  <a:gd name="connsiteY9" fmla="*/ 1927860 h 2567940"/>
                  <a:gd name="connsiteX10" fmla="*/ 863600 w 2623820"/>
                  <a:gd name="connsiteY10" fmla="*/ 1104900 h 2567940"/>
                  <a:gd name="connsiteX11" fmla="*/ 0 w 2623820"/>
                  <a:gd name="connsiteY11" fmla="*/ 894080 h 2567940"/>
                  <a:gd name="connsiteX12" fmla="*/ 284480 w 2623820"/>
                  <a:gd name="connsiteY12" fmla="*/ 38100 h 2567940"/>
                  <a:gd name="connsiteX0" fmla="*/ 284480 w 2623820"/>
                  <a:gd name="connsiteY0" fmla="*/ 38100 h 2567940"/>
                  <a:gd name="connsiteX1" fmla="*/ 368300 w 2623820"/>
                  <a:gd name="connsiteY1" fmla="*/ 365760 h 2567940"/>
                  <a:gd name="connsiteX2" fmla="*/ 2357120 w 2623820"/>
                  <a:gd name="connsiteY2" fmla="*/ 2552700 h 2567940"/>
                  <a:gd name="connsiteX3" fmla="*/ 1595120 w 2623820"/>
                  <a:gd name="connsiteY3" fmla="*/ 99060 h 2567940"/>
                  <a:gd name="connsiteX4" fmla="*/ 1579880 w 2623820"/>
                  <a:gd name="connsiteY4" fmla="*/ 0 h 2567940"/>
                  <a:gd name="connsiteX5" fmla="*/ 2136140 w 2623820"/>
                  <a:gd name="connsiteY5" fmla="*/ 388620 h 2567940"/>
                  <a:gd name="connsiteX6" fmla="*/ 1991360 w 2623820"/>
                  <a:gd name="connsiteY6" fmla="*/ 792480 h 2567940"/>
                  <a:gd name="connsiteX7" fmla="*/ 2623820 w 2623820"/>
                  <a:gd name="connsiteY7" fmla="*/ 1264920 h 2567940"/>
                  <a:gd name="connsiteX8" fmla="*/ 2372360 w 2623820"/>
                  <a:gd name="connsiteY8" fmla="*/ 2567940 h 2567940"/>
                  <a:gd name="connsiteX9" fmla="*/ 695960 w 2623820"/>
                  <a:gd name="connsiteY9" fmla="*/ 1927860 h 2567940"/>
                  <a:gd name="connsiteX10" fmla="*/ 863600 w 2623820"/>
                  <a:gd name="connsiteY10" fmla="*/ 1104900 h 2567940"/>
                  <a:gd name="connsiteX11" fmla="*/ 0 w 2623820"/>
                  <a:gd name="connsiteY11" fmla="*/ 894080 h 2567940"/>
                  <a:gd name="connsiteX12" fmla="*/ 284480 w 2623820"/>
                  <a:gd name="connsiteY12" fmla="*/ 38100 h 2567940"/>
                  <a:gd name="connsiteX0" fmla="*/ 284480 w 2623820"/>
                  <a:gd name="connsiteY0" fmla="*/ 38100 h 2567940"/>
                  <a:gd name="connsiteX1" fmla="*/ 368300 w 2623820"/>
                  <a:gd name="connsiteY1" fmla="*/ 365760 h 2567940"/>
                  <a:gd name="connsiteX2" fmla="*/ 2357120 w 2623820"/>
                  <a:gd name="connsiteY2" fmla="*/ 2552700 h 2567940"/>
                  <a:gd name="connsiteX3" fmla="*/ 1595120 w 2623820"/>
                  <a:gd name="connsiteY3" fmla="*/ 99060 h 2567940"/>
                  <a:gd name="connsiteX4" fmla="*/ 1579880 w 2623820"/>
                  <a:gd name="connsiteY4" fmla="*/ 0 h 2567940"/>
                  <a:gd name="connsiteX5" fmla="*/ 2136140 w 2623820"/>
                  <a:gd name="connsiteY5" fmla="*/ 388620 h 2567940"/>
                  <a:gd name="connsiteX6" fmla="*/ 1991360 w 2623820"/>
                  <a:gd name="connsiteY6" fmla="*/ 792480 h 2567940"/>
                  <a:gd name="connsiteX7" fmla="*/ 2623820 w 2623820"/>
                  <a:gd name="connsiteY7" fmla="*/ 1264920 h 2567940"/>
                  <a:gd name="connsiteX8" fmla="*/ 2372360 w 2623820"/>
                  <a:gd name="connsiteY8" fmla="*/ 2567940 h 2567940"/>
                  <a:gd name="connsiteX9" fmla="*/ 695960 w 2623820"/>
                  <a:gd name="connsiteY9" fmla="*/ 1927860 h 2567940"/>
                  <a:gd name="connsiteX10" fmla="*/ 863600 w 2623820"/>
                  <a:gd name="connsiteY10" fmla="*/ 1104900 h 2567940"/>
                  <a:gd name="connsiteX11" fmla="*/ 0 w 2623820"/>
                  <a:gd name="connsiteY11" fmla="*/ 894080 h 2567940"/>
                  <a:gd name="connsiteX12" fmla="*/ 284480 w 2623820"/>
                  <a:gd name="connsiteY12" fmla="*/ 38100 h 2567940"/>
                  <a:gd name="connsiteX0" fmla="*/ 284480 w 2623820"/>
                  <a:gd name="connsiteY0" fmla="*/ 38100 h 2567940"/>
                  <a:gd name="connsiteX1" fmla="*/ 368300 w 2623820"/>
                  <a:gd name="connsiteY1" fmla="*/ 365760 h 2567940"/>
                  <a:gd name="connsiteX2" fmla="*/ 2357120 w 2623820"/>
                  <a:gd name="connsiteY2" fmla="*/ 2552700 h 2567940"/>
                  <a:gd name="connsiteX3" fmla="*/ 1595120 w 2623820"/>
                  <a:gd name="connsiteY3" fmla="*/ 99060 h 2567940"/>
                  <a:gd name="connsiteX4" fmla="*/ 1579880 w 2623820"/>
                  <a:gd name="connsiteY4" fmla="*/ 0 h 2567940"/>
                  <a:gd name="connsiteX5" fmla="*/ 2136140 w 2623820"/>
                  <a:gd name="connsiteY5" fmla="*/ 388620 h 2567940"/>
                  <a:gd name="connsiteX6" fmla="*/ 1991360 w 2623820"/>
                  <a:gd name="connsiteY6" fmla="*/ 792480 h 2567940"/>
                  <a:gd name="connsiteX7" fmla="*/ 2623820 w 2623820"/>
                  <a:gd name="connsiteY7" fmla="*/ 1264920 h 2567940"/>
                  <a:gd name="connsiteX8" fmla="*/ 2372360 w 2623820"/>
                  <a:gd name="connsiteY8" fmla="*/ 2567940 h 2567940"/>
                  <a:gd name="connsiteX9" fmla="*/ 695960 w 2623820"/>
                  <a:gd name="connsiteY9" fmla="*/ 1927860 h 2567940"/>
                  <a:gd name="connsiteX10" fmla="*/ 863600 w 2623820"/>
                  <a:gd name="connsiteY10" fmla="*/ 1104900 h 2567940"/>
                  <a:gd name="connsiteX11" fmla="*/ 0 w 2623820"/>
                  <a:gd name="connsiteY11" fmla="*/ 894080 h 2567940"/>
                  <a:gd name="connsiteX12" fmla="*/ 284480 w 2623820"/>
                  <a:gd name="connsiteY12" fmla="*/ 38100 h 2567940"/>
                  <a:gd name="connsiteX0" fmla="*/ 284480 w 2623820"/>
                  <a:gd name="connsiteY0" fmla="*/ 38100 h 2567940"/>
                  <a:gd name="connsiteX1" fmla="*/ 368300 w 2623820"/>
                  <a:gd name="connsiteY1" fmla="*/ 365760 h 2567940"/>
                  <a:gd name="connsiteX2" fmla="*/ 2357120 w 2623820"/>
                  <a:gd name="connsiteY2" fmla="*/ 2552700 h 2567940"/>
                  <a:gd name="connsiteX3" fmla="*/ 1595120 w 2623820"/>
                  <a:gd name="connsiteY3" fmla="*/ 99060 h 2567940"/>
                  <a:gd name="connsiteX4" fmla="*/ 1579880 w 2623820"/>
                  <a:gd name="connsiteY4" fmla="*/ 0 h 2567940"/>
                  <a:gd name="connsiteX5" fmla="*/ 2136140 w 2623820"/>
                  <a:gd name="connsiteY5" fmla="*/ 388620 h 2567940"/>
                  <a:gd name="connsiteX6" fmla="*/ 1991360 w 2623820"/>
                  <a:gd name="connsiteY6" fmla="*/ 792480 h 2567940"/>
                  <a:gd name="connsiteX7" fmla="*/ 2623820 w 2623820"/>
                  <a:gd name="connsiteY7" fmla="*/ 1264920 h 2567940"/>
                  <a:gd name="connsiteX8" fmla="*/ 2372360 w 2623820"/>
                  <a:gd name="connsiteY8" fmla="*/ 2567940 h 2567940"/>
                  <a:gd name="connsiteX9" fmla="*/ 695960 w 2623820"/>
                  <a:gd name="connsiteY9" fmla="*/ 1927860 h 2567940"/>
                  <a:gd name="connsiteX10" fmla="*/ 863600 w 2623820"/>
                  <a:gd name="connsiteY10" fmla="*/ 1104900 h 2567940"/>
                  <a:gd name="connsiteX11" fmla="*/ 0 w 2623820"/>
                  <a:gd name="connsiteY11" fmla="*/ 894080 h 2567940"/>
                  <a:gd name="connsiteX12" fmla="*/ 284480 w 2623820"/>
                  <a:gd name="connsiteY12" fmla="*/ 38100 h 2567940"/>
                  <a:gd name="connsiteX0" fmla="*/ 284480 w 2623820"/>
                  <a:gd name="connsiteY0" fmla="*/ 38100 h 2567940"/>
                  <a:gd name="connsiteX1" fmla="*/ 368300 w 2623820"/>
                  <a:gd name="connsiteY1" fmla="*/ 365760 h 2567940"/>
                  <a:gd name="connsiteX2" fmla="*/ 2357120 w 2623820"/>
                  <a:gd name="connsiteY2" fmla="*/ 2552700 h 2567940"/>
                  <a:gd name="connsiteX3" fmla="*/ 1595120 w 2623820"/>
                  <a:gd name="connsiteY3" fmla="*/ 99060 h 2567940"/>
                  <a:gd name="connsiteX4" fmla="*/ 1579880 w 2623820"/>
                  <a:gd name="connsiteY4" fmla="*/ 0 h 2567940"/>
                  <a:gd name="connsiteX5" fmla="*/ 2136140 w 2623820"/>
                  <a:gd name="connsiteY5" fmla="*/ 388620 h 2567940"/>
                  <a:gd name="connsiteX6" fmla="*/ 1991360 w 2623820"/>
                  <a:gd name="connsiteY6" fmla="*/ 792480 h 2567940"/>
                  <a:gd name="connsiteX7" fmla="*/ 2623820 w 2623820"/>
                  <a:gd name="connsiteY7" fmla="*/ 1264920 h 2567940"/>
                  <a:gd name="connsiteX8" fmla="*/ 2372360 w 2623820"/>
                  <a:gd name="connsiteY8" fmla="*/ 2567940 h 2567940"/>
                  <a:gd name="connsiteX9" fmla="*/ 695960 w 2623820"/>
                  <a:gd name="connsiteY9" fmla="*/ 1927860 h 2567940"/>
                  <a:gd name="connsiteX10" fmla="*/ 863600 w 2623820"/>
                  <a:gd name="connsiteY10" fmla="*/ 1104900 h 2567940"/>
                  <a:gd name="connsiteX11" fmla="*/ 0 w 2623820"/>
                  <a:gd name="connsiteY11" fmla="*/ 894080 h 2567940"/>
                  <a:gd name="connsiteX12" fmla="*/ 284480 w 2623820"/>
                  <a:gd name="connsiteY12" fmla="*/ 38100 h 2567940"/>
                  <a:gd name="connsiteX0" fmla="*/ 284480 w 2623820"/>
                  <a:gd name="connsiteY0" fmla="*/ 38100 h 2567940"/>
                  <a:gd name="connsiteX1" fmla="*/ 368300 w 2623820"/>
                  <a:gd name="connsiteY1" fmla="*/ 365760 h 2567940"/>
                  <a:gd name="connsiteX2" fmla="*/ 2357120 w 2623820"/>
                  <a:gd name="connsiteY2" fmla="*/ 2552700 h 2567940"/>
                  <a:gd name="connsiteX3" fmla="*/ 1595120 w 2623820"/>
                  <a:gd name="connsiteY3" fmla="*/ 99060 h 2567940"/>
                  <a:gd name="connsiteX4" fmla="*/ 1579880 w 2623820"/>
                  <a:gd name="connsiteY4" fmla="*/ 0 h 2567940"/>
                  <a:gd name="connsiteX5" fmla="*/ 2136140 w 2623820"/>
                  <a:gd name="connsiteY5" fmla="*/ 388620 h 2567940"/>
                  <a:gd name="connsiteX6" fmla="*/ 1991360 w 2623820"/>
                  <a:gd name="connsiteY6" fmla="*/ 792480 h 2567940"/>
                  <a:gd name="connsiteX7" fmla="*/ 2623820 w 2623820"/>
                  <a:gd name="connsiteY7" fmla="*/ 1264920 h 2567940"/>
                  <a:gd name="connsiteX8" fmla="*/ 2372360 w 2623820"/>
                  <a:gd name="connsiteY8" fmla="*/ 2567940 h 2567940"/>
                  <a:gd name="connsiteX9" fmla="*/ 695960 w 2623820"/>
                  <a:gd name="connsiteY9" fmla="*/ 1927860 h 2567940"/>
                  <a:gd name="connsiteX10" fmla="*/ 863600 w 2623820"/>
                  <a:gd name="connsiteY10" fmla="*/ 1104900 h 2567940"/>
                  <a:gd name="connsiteX11" fmla="*/ 0 w 2623820"/>
                  <a:gd name="connsiteY11" fmla="*/ 894080 h 2567940"/>
                  <a:gd name="connsiteX12" fmla="*/ 284480 w 2623820"/>
                  <a:gd name="connsiteY12" fmla="*/ 38100 h 2567940"/>
                  <a:gd name="connsiteX0" fmla="*/ 284480 w 2623820"/>
                  <a:gd name="connsiteY0" fmla="*/ 38100 h 2567940"/>
                  <a:gd name="connsiteX1" fmla="*/ 368300 w 2623820"/>
                  <a:gd name="connsiteY1" fmla="*/ 365760 h 2567940"/>
                  <a:gd name="connsiteX2" fmla="*/ 2357120 w 2623820"/>
                  <a:gd name="connsiteY2" fmla="*/ 2552700 h 2567940"/>
                  <a:gd name="connsiteX3" fmla="*/ 1595120 w 2623820"/>
                  <a:gd name="connsiteY3" fmla="*/ 99060 h 2567940"/>
                  <a:gd name="connsiteX4" fmla="*/ 1579880 w 2623820"/>
                  <a:gd name="connsiteY4" fmla="*/ 0 h 2567940"/>
                  <a:gd name="connsiteX5" fmla="*/ 2136140 w 2623820"/>
                  <a:gd name="connsiteY5" fmla="*/ 388620 h 2567940"/>
                  <a:gd name="connsiteX6" fmla="*/ 1991360 w 2623820"/>
                  <a:gd name="connsiteY6" fmla="*/ 792480 h 2567940"/>
                  <a:gd name="connsiteX7" fmla="*/ 2623820 w 2623820"/>
                  <a:gd name="connsiteY7" fmla="*/ 1264920 h 2567940"/>
                  <a:gd name="connsiteX8" fmla="*/ 2372360 w 2623820"/>
                  <a:gd name="connsiteY8" fmla="*/ 2567940 h 2567940"/>
                  <a:gd name="connsiteX9" fmla="*/ 695960 w 2623820"/>
                  <a:gd name="connsiteY9" fmla="*/ 1927860 h 2567940"/>
                  <a:gd name="connsiteX10" fmla="*/ 863600 w 2623820"/>
                  <a:gd name="connsiteY10" fmla="*/ 1104900 h 2567940"/>
                  <a:gd name="connsiteX11" fmla="*/ 0 w 2623820"/>
                  <a:gd name="connsiteY11" fmla="*/ 894080 h 2567940"/>
                  <a:gd name="connsiteX12" fmla="*/ 284480 w 2623820"/>
                  <a:gd name="connsiteY12" fmla="*/ 38100 h 2567940"/>
                  <a:gd name="connsiteX0" fmla="*/ 284480 w 2623820"/>
                  <a:gd name="connsiteY0" fmla="*/ 38100 h 2567940"/>
                  <a:gd name="connsiteX1" fmla="*/ 368300 w 2623820"/>
                  <a:gd name="connsiteY1" fmla="*/ 365760 h 2567940"/>
                  <a:gd name="connsiteX2" fmla="*/ 2357120 w 2623820"/>
                  <a:gd name="connsiteY2" fmla="*/ 2552700 h 2567940"/>
                  <a:gd name="connsiteX3" fmla="*/ 1595120 w 2623820"/>
                  <a:gd name="connsiteY3" fmla="*/ 99060 h 2567940"/>
                  <a:gd name="connsiteX4" fmla="*/ 1579880 w 2623820"/>
                  <a:gd name="connsiteY4" fmla="*/ 0 h 2567940"/>
                  <a:gd name="connsiteX5" fmla="*/ 2136140 w 2623820"/>
                  <a:gd name="connsiteY5" fmla="*/ 388620 h 2567940"/>
                  <a:gd name="connsiteX6" fmla="*/ 1991360 w 2623820"/>
                  <a:gd name="connsiteY6" fmla="*/ 792480 h 2567940"/>
                  <a:gd name="connsiteX7" fmla="*/ 2623820 w 2623820"/>
                  <a:gd name="connsiteY7" fmla="*/ 1264920 h 2567940"/>
                  <a:gd name="connsiteX8" fmla="*/ 2372360 w 2623820"/>
                  <a:gd name="connsiteY8" fmla="*/ 2567940 h 2567940"/>
                  <a:gd name="connsiteX9" fmla="*/ 695960 w 2623820"/>
                  <a:gd name="connsiteY9" fmla="*/ 1927860 h 2567940"/>
                  <a:gd name="connsiteX10" fmla="*/ 863600 w 2623820"/>
                  <a:gd name="connsiteY10" fmla="*/ 1104900 h 2567940"/>
                  <a:gd name="connsiteX11" fmla="*/ 0 w 2623820"/>
                  <a:gd name="connsiteY11" fmla="*/ 894080 h 2567940"/>
                  <a:gd name="connsiteX12" fmla="*/ 284480 w 2623820"/>
                  <a:gd name="connsiteY12" fmla="*/ 38100 h 2567940"/>
                  <a:gd name="connsiteX0" fmla="*/ 284480 w 2623820"/>
                  <a:gd name="connsiteY0" fmla="*/ 38100 h 2567940"/>
                  <a:gd name="connsiteX1" fmla="*/ 368300 w 2623820"/>
                  <a:gd name="connsiteY1" fmla="*/ 365760 h 2567940"/>
                  <a:gd name="connsiteX2" fmla="*/ 2357120 w 2623820"/>
                  <a:gd name="connsiteY2" fmla="*/ 2552700 h 2567940"/>
                  <a:gd name="connsiteX3" fmla="*/ 1595120 w 2623820"/>
                  <a:gd name="connsiteY3" fmla="*/ 99060 h 2567940"/>
                  <a:gd name="connsiteX4" fmla="*/ 1579880 w 2623820"/>
                  <a:gd name="connsiteY4" fmla="*/ 0 h 2567940"/>
                  <a:gd name="connsiteX5" fmla="*/ 2136140 w 2623820"/>
                  <a:gd name="connsiteY5" fmla="*/ 388620 h 2567940"/>
                  <a:gd name="connsiteX6" fmla="*/ 1991360 w 2623820"/>
                  <a:gd name="connsiteY6" fmla="*/ 792480 h 2567940"/>
                  <a:gd name="connsiteX7" fmla="*/ 2623820 w 2623820"/>
                  <a:gd name="connsiteY7" fmla="*/ 1264920 h 2567940"/>
                  <a:gd name="connsiteX8" fmla="*/ 2372360 w 2623820"/>
                  <a:gd name="connsiteY8" fmla="*/ 2567940 h 2567940"/>
                  <a:gd name="connsiteX9" fmla="*/ 695960 w 2623820"/>
                  <a:gd name="connsiteY9" fmla="*/ 1927860 h 2567940"/>
                  <a:gd name="connsiteX10" fmla="*/ 863600 w 2623820"/>
                  <a:gd name="connsiteY10" fmla="*/ 1104900 h 2567940"/>
                  <a:gd name="connsiteX11" fmla="*/ 0 w 2623820"/>
                  <a:gd name="connsiteY11" fmla="*/ 894080 h 2567940"/>
                  <a:gd name="connsiteX12" fmla="*/ 284480 w 2623820"/>
                  <a:gd name="connsiteY12" fmla="*/ 38100 h 2567940"/>
                  <a:gd name="connsiteX0" fmla="*/ 284480 w 2623820"/>
                  <a:gd name="connsiteY0" fmla="*/ 38100 h 2567940"/>
                  <a:gd name="connsiteX1" fmla="*/ 368300 w 2623820"/>
                  <a:gd name="connsiteY1" fmla="*/ 365760 h 2567940"/>
                  <a:gd name="connsiteX2" fmla="*/ 2357120 w 2623820"/>
                  <a:gd name="connsiteY2" fmla="*/ 2552700 h 2567940"/>
                  <a:gd name="connsiteX3" fmla="*/ 1595120 w 2623820"/>
                  <a:gd name="connsiteY3" fmla="*/ 99060 h 2567940"/>
                  <a:gd name="connsiteX4" fmla="*/ 1579880 w 2623820"/>
                  <a:gd name="connsiteY4" fmla="*/ 0 h 2567940"/>
                  <a:gd name="connsiteX5" fmla="*/ 2136140 w 2623820"/>
                  <a:gd name="connsiteY5" fmla="*/ 388620 h 2567940"/>
                  <a:gd name="connsiteX6" fmla="*/ 1991360 w 2623820"/>
                  <a:gd name="connsiteY6" fmla="*/ 792480 h 2567940"/>
                  <a:gd name="connsiteX7" fmla="*/ 2623820 w 2623820"/>
                  <a:gd name="connsiteY7" fmla="*/ 1264920 h 2567940"/>
                  <a:gd name="connsiteX8" fmla="*/ 2372360 w 2623820"/>
                  <a:gd name="connsiteY8" fmla="*/ 2567940 h 2567940"/>
                  <a:gd name="connsiteX9" fmla="*/ 695960 w 2623820"/>
                  <a:gd name="connsiteY9" fmla="*/ 1927860 h 2567940"/>
                  <a:gd name="connsiteX10" fmla="*/ 863600 w 2623820"/>
                  <a:gd name="connsiteY10" fmla="*/ 1104900 h 2567940"/>
                  <a:gd name="connsiteX11" fmla="*/ 0 w 2623820"/>
                  <a:gd name="connsiteY11" fmla="*/ 894080 h 2567940"/>
                  <a:gd name="connsiteX12" fmla="*/ 284480 w 2623820"/>
                  <a:gd name="connsiteY12" fmla="*/ 38100 h 2567940"/>
                  <a:gd name="connsiteX0" fmla="*/ 284480 w 2623820"/>
                  <a:gd name="connsiteY0" fmla="*/ 38100 h 2567940"/>
                  <a:gd name="connsiteX1" fmla="*/ 368300 w 2623820"/>
                  <a:gd name="connsiteY1" fmla="*/ 365760 h 2567940"/>
                  <a:gd name="connsiteX2" fmla="*/ 2357120 w 2623820"/>
                  <a:gd name="connsiteY2" fmla="*/ 2552700 h 2567940"/>
                  <a:gd name="connsiteX3" fmla="*/ 1595120 w 2623820"/>
                  <a:gd name="connsiteY3" fmla="*/ 99060 h 2567940"/>
                  <a:gd name="connsiteX4" fmla="*/ 1579880 w 2623820"/>
                  <a:gd name="connsiteY4" fmla="*/ 0 h 2567940"/>
                  <a:gd name="connsiteX5" fmla="*/ 2136140 w 2623820"/>
                  <a:gd name="connsiteY5" fmla="*/ 388620 h 2567940"/>
                  <a:gd name="connsiteX6" fmla="*/ 1991360 w 2623820"/>
                  <a:gd name="connsiteY6" fmla="*/ 792480 h 2567940"/>
                  <a:gd name="connsiteX7" fmla="*/ 2623820 w 2623820"/>
                  <a:gd name="connsiteY7" fmla="*/ 1264920 h 2567940"/>
                  <a:gd name="connsiteX8" fmla="*/ 2372360 w 2623820"/>
                  <a:gd name="connsiteY8" fmla="*/ 2567940 h 2567940"/>
                  <a:gd name="connsiteX9" fmla="*/ 695960 w 2623820"/>
                  <a:gd name="connsiteY9" fmla="*/ 1927860 h 2567940"/>
                  <a:gd name="connsiteX10" fmla="*/ 863600 w 2623820"/>
                  <a:gd name="connsiteY10" fmla="*/ 1104900 h 2567940"/>
                  <a:gd name="connsiteX11" fmla="*/ 0 w 2623820"/>
                  <a:gd name="connsiteY11" fmla="*/ 894080 h 2567940"/>
                  <a:gd name="connsiteX12" fmla="*/ 284480 w 2623820"/>
                  <a:gd name="connsiteY12" fmla="*/ 38100 h 2567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23820" h="2567940">
                    <a:moveTo>
                      <a:pt x="284480" y="38100"/>
                    </a:moveTo>
                    <a:lnTo>
                      <a:pt x="368300" y="365760"/>
                    </a:lnTo>
                    <a:lnTo>
                      <a:pt x="2357120" y="2552700"/>
                    </a:lnTo>
                    <a:lnTo>
                      <a:pt x="1595120" y="99060"/>
                    </a:lnTo>
                    <a:lnTo>
                      <a:pt x="1579880" y="0"/>
                    </a:lnTo>
                    <a:cubicBezTo>
                      <a:pt x="1765300" y="137160"/>
                      <a:pt x="1901190" y="281940"/>
                      <a:pt x="2136140" y="388620"/>
                    </a:cubicBezTo>
                    <a:cubicBezTo>
                      <a:pt x="2118360" y="530860"/>
                      <a:pt x="2066290" y="665480"/>
                      <a:pt x="1991360" y="792480"/>
                    </a:cubicBezTo>
                    <a:cubicBezTo>
                      <a:pt x="2198370" y="969010"/>
                      <a:pt x="2401570" y="1122680"/>
                      <a:pt x="2623820" y="1264920"/>
                    </a:cubicBezTo>
                    <a:cubicBezTo>
                      <a:pt x="2482850" y="1691640"/>
                      <a:pt x="2410460" y="2084070"/>
                      <a:pt x="2372360" y="2567940"/>
                    </a:cubicBezTo>
                    <a:cubicBezTo>
                      <a:pt x="1828800" y="2312670"/>
                      <a:pt x="1304290" y="2118360"/>
                      <a:pt x="695960" y="1927860"/>
                    </a:cubicBezTo>
                    <a:cubicBezTo>
                      <a:pt x="778510" y="1649730"/>
                      <a:pt x="853440" y="1386840"/>
                      <a:pt x="863600" y="1104900"/>
                    </a:cubicBezTo>
                    <a:cubicBezTo>
                      <a:pt x="568960" y="1056640"/>
                      <a:pt x="269240" y="1008380"/>
                      <a:pt x="0" y="894080"/>
                    </a:cubicBezTo>
                    <a:cubicBezTo>
                      <a:pt x="61807" y="603673"/>
                      <a:pt x="171873" y="313267"/>
                      <a:pt x="284480" y="38100"/>
                    </a:cubicBezTo>
                    <a:close/>
                  </a:path>
                </a:pathLst>
              </a:custGeom>
              <a:solidFill>
                <a:srgbClr val="676B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44" name="Picture 14">
            <a:extLst>
              <a:ext uri="{FF2B5EF4-FFF2-40B4-BE49-F238E27FC236}">
                <a16:creationId xmlns:a16="http://schemas.microsoft.com/office/drawing/2014/main" id="{A8B8A2DD-5650-46C3-8ADF-D46DFA52A4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719" y="2591504"/>
            <a:ext cx="268364" cy="5033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43" name="Encre 4142">
                <a:extLst>
                  <a:ext uri="{FF2B5EF4-FFF2-40B4-BE49-F238E27FC236}">
                    <a16:creationId xmlns:a16="http://schemas.microsoft.com/office/drawing/2014/main" id="{C8CDB437-78C3-4758-99F8-6D284F69F873}"/>
                  </a:ext>
                </a:extLst>
              </p14:cNvPr>
              <p14:cNvContentPartPr/>
              <p14:nvPr/>
            </p14:nvContentPartPr>
            <p14:xfrm>
              <a:off x="7993760" y="3556533"/>
              <a:ext cx="4272480" cy="3368160"/>
            </p14:xfrm>
          </p:contentPart>
        </mc:Choice>
        <mc:Fallback xmlns="">
          <p:pic>
            <p:nvPicPr>
              <p:cNvPr id="4143" name="Encre 4142">
                <a:extLst>
                  <a:ext uri="{FF2B5EF4-FFF2-40B4-BE49-F238E27FC236}">
                    <a16:creationId xmlns:a16="http://schemas.microsoft.com/office/drawing/2014/main" id="{C8CDB437-78C3-4758-99F8-6D284F69F8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50560" y="3470133"/>
                <a:ext cx="4358520" cy="354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53" name="Encre 4152">
                <a:extLst>
                  <a:ext uri="{FF2B5EF4-FFF2-40B4-BE49-F238E27FC236}">
                    <a16:creationId xmlns:a16="http://schemas.microsoft.com/office/drawing/2014/main" id="{BF1A73B9-6184-41DB-8824-64F2D9931E35}"/>
                  </a:ext>
                </a:extLst>
              </p14:cNvPr>
              <p14:cNvContentPartPr/>
              <p14:nvPr/>
            </p14:nvContentPartPr>
            <p14:xfrm>
              <a:off x="8272678" y="2104620"/>
              <a:ext cx="3698496" cy="2852352"/>
            </p14:xfrm>
          </p:contentPart>
        </mc:Choice>
        <mc:Fallback xmlns="">
          <p:pic>
            <p:nvPicPr>
              <p:cNvPr id="4153" name="Encre 4152">
                <a:extLst>
                  <a:ext uri="{FF2B5EF4-FFF2-40B4-BE49-F238E27FC236}">
                    <a16:creationId xmlns:a16="http://schemas.microsoft.com/office/drawing/2014/main" id="{BF1A73B9-6184-41DB-8824-64F2D9931E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58279" y="2090220"/>
                <a:ext cx="3726935" cy="2880793"/>
              </a:xfrm>
              <a:prstGeom prst="rect">
                <a:avLst/>
              </a:prstGeom>
            </p:spPr>
          </p:pic>
        </mc:Fallback>
      </mc:AlternateContent>
      <p:sp>
        <p:nvSpPr>
          <p:cNvPr id="4156" name="Flèche : droite 4155">
            <a:extLst>
              <a:ext uri="{FF2B5EF4-FFF2-40B4-BE49-F238E27FC236}">
                <a16:creationId xmlns:a16="http://schemas.microsoft.com/office/drawing/2014/main" id="{5AAB2CC7-46B9-4D17-AAF9-A3367259C2B2}"/>
              </a:ext>
            </a:extLst>
          </p:cNvPr>
          <p:cNvSpPr/>
          <p:nvPr/>
        </p:nvSpPr>
        <p:spPr>
          <a:xfrm rot="18475389">
            <a:off x="10078991" y="2716583"/>
            <a:ext cx="998260" cy="1814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57" name="ZoneTexte 4156">
            <a:extLst>
              <a:ext uri="{FF2B5EF4-FFF2-40B4-BE49-F238E27FC236}">
                <a16:creationId xmlns:a16="http://schemas.microsoft.com/office/drawing/2014/main" id="{F2BDDB63-5D52-4D31-B5DE-9F1E8E3138FA}"/>
              </a:ext>
            </a:extLst>
          </p:cNvPr>
          <p:cNvSpPr txBox="1"/>
          <p:nvPr/>
        </p:nvSpPr>
        <p:spPr>
          <a:xfrm>
            <a:off x="10452374" y="1756943"/>
            <a:ext cx="1283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Balise connectée</a:t>
            </a:r>
          </a:p>
        </p:txBody>
      </p:sp>
    </p:spTree>
    <p:extLst>
      <p:ext uri="{BB962C8B-B14F-4D97-AF65-F5344CB8AC3E}">
        <p14:creationId xmlns:p14="http://schemas.microsoft.com/office/powerpoint/2010/main" val="4252479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060108" y="0"/>
            <a:ext cx="670560" cy="6858000"/>
            <a:chOff x="6581692" y="0"/>
            <a:chExt cx="670560" cy="6858000"/>
          </a:xfrm>
        </p:grpSpPr>
        <p:cxnSp>
          <p:nvCxnSpPr>
            <p:cNvPr id="19" name="Straight Connector 18"/>
            <p:cNvCxnSpPr>
              <a:stCxn id="31" idx="0"/>
            </p:cNvCxnSpPr>
            <p:nvPr/>
          </p:nvCxnSpPr>
          <p:spPr>
            <a:xfrm flipV="1">
              <a:off x="6916972" y="0"/>
              <a:ext cx="0" cy="77347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916972" y="2937846"/>
              <a:ext cx="0" cy="82325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916972" y="4431656"/>
              <a:ext cx="0" cy="823249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7" idx="4"/>
            </p:cNvCxnSpPr>
            <p:nvPr/>
          </p:nvCxnSpPr>
          <p:spPr>
            <a:xfrm>
              <a:off x="6916972" y="5925465"/>
              <a:ext cx="0" cy="932535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6581692" y="3761096"/>
              <a:ext cx="670560" cy="67056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581692" y="5254905"/>
              <a:ext cx="670560" cy="67056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581692" y="773476"/>
              <a:ext cx="670560" cy="67056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6916972" y="1444036"/>
              <a:ext cx="0" cy="82325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953018" y="699829"/>
            <a:ext cx="4541351" cy="1837699"/>
            <a:chOff x="953018" y="699829"/>
            <a:chExt cx="4541351" cy="1837699"/>
          </a:xfrm>
        </p:grpSpPr>
        <p:grpSp>
          <p:nvGrpSpPr>
            <p:cNvPr id="41" name="Group 40"/>
            <p:cNvGrpSpPr/>
            <p:nvPr/>
          </p:nvGrpSpPr>
          <p:grpSpPr>
            <a:xfrm>
              <a:off x="991078" y="699829"/>
              <a:ext cx="2648739" cy="1837699"/>
              <a:chOff x="991078" y="699829"/>
              <a:chExt cx="2648739" cy="1837699"/>
            </a:xfrm>
            <a:solidFill>
              <a:schemeClr val="bg1">
                <a:lumMod val="95000"/>
              </a:schemeClr>
            </a:solidFill>
          </p:grpSpPr>
          <p:sp>
            <p:nvSpPr>
              <p:cNvPr id="42" name="Parallelogram 41"/>
              <p:cNvSpPr/>
              <p:nvPr/>
            </p:nvSpPr>
            <p:spPr>
              <a:xfrm>
                <a:off x="991078" y="961053"/>
                <a:ext cx="1651518" cy="1576475"/>
              </a:xfrm>
              <a:prstGeom prst="parallelogram">
                <a:avLst>
                  <a:gd name="adj" fmla="val 76354"/>
                </a:avLst>
              </a:pr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3" name="Parallelogram 42"/>
              <p:cNvSpPr/>
              <p:nvPr/>
            </p:nvSpPr>
            <p:spPr>
              <a:xfrm>
                <a:off x="1988299" y="699829"/>
                <a:ext cx="1651518" cy="1576475"/>
              </a:xfrm>
              <a:prstGeom prst="parallelogram">
                <a:avLst>
                  <a:gd name="adj" fmla="val 76354"/>
                </a:avLst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tx2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tx2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953018" y="954161"/>
              <a:ext cx="45413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400" b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Amélioration</a:t>
              </a:r>
              <a:endParaRPr lang="en-US" sz="4400" b="1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</p:grpSp>
      <p:sp>
        <p:nvSpPr>
          <p:cNvPr id="58" name="Oval 22">
            <a:extLst>
              <a:ext uri="{FF2B5EF4-FFF2-40B4-BE49-F238E27FC236}">
                <a16:creationId xmlns:a16="http://schemas.microsoft.com/office/drawing/2014/main" id="{D70CB8C9-183B-4D71-99A1-D5665C6B760D}"/>
              </a:ext>
            </a:extLst>
          </p:cNvPr>
          <p:cNvSpPr/>
          <p:nvPr/>
        </p:nvSpPr>
        <p:spPr>
          <a:xfrm>
            <a:off x="5060108" y="2276304"/>
            <a:ext cx="670560" cy="67056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12">
            <a:extLst>
              <a:ext uri="{FF2B5EF4-FFF2-40B4-BE49-F238E27FC236}">
                <a16:creationId xmlns:a16="http://schemas.microsoft.com/office/drawing/2014/main" id="{3B16D480-FD87-479B-9486-729E7144731E}"/>
              </a:ext>
            </a:extLst>
          </p:cNvPr>
          <p:cNvSpPr>
            <a:spLocks noEditPoints="1"/>
          </p:cNvSpPr>
          <p:nvPr/>
        </p:nvSpPr>
        <p:spPr bwMode="auto">
          <a:xfrm>
            <a:off x="5241328" y="3922799"/>
            <a:ext cx="285032" cy="347154"/>
          </a:xfrm>
          <a:custGeom>
            <a:avLst/>
            <a:gdLst>
              <a:gd name="T0" fmla="*/ 84 w 144"/>
              <a:gd name="T1" fmla="*/ 132 h 176"/>
              <a:gd name="T2" fmla="*/ 36 w 144"/>
              <a:gd name="T3" fmla="*/ 132 h 176"/>
              <a:gd name="T4" fmla="*/ 32 w 144"/>
              <a:gd name="T5" fmla="*/ 136 h 176"/>
              <a:gd name="T6" fmla="*/ 36 w 144"/>
              <a:gd name="T7" fmla="*/ 140 h 176"/>
              <a:gd name="T8" fmla="*/ 84 w 144"/>
              <a:gd name="T9" fmla="*/ 140 h 176"/>
              <a:gd name="T10" fmla="*/ 88 w 144"/>
              <a:gd name="T11" fmla="*/ 136 h 176"/>
              <a:gd name="T12" fmla="*/ 84 w 144"/>
              <a:gd name="T13" fmla="*/ 132 h 176"/>
              <a:gd name="T14" fmla="*/ 36 w 144"/>
              <a:gd name="T15" fmla="*/ 44 h 176"/>
              <a:gd name="T16" fmla="*/ 56 w 144"/>
              <a:gd name="T17" fmla="*/ 44 h 176"/>
              <a:gd name="T18" fmla="*/ 60 w 144"/>
              <a:gd name="T19" fmla="*/ 40 h 176"/>
              <a:gd name="T20" fmla="*/ 56 w 144"/>
              <a:gd name="T21" fmla="*/ 36 h 176"/>
              <a:gd name="T22" fmla="*/ 36 w 144"/>
              <a:gd name="T23" fmla="*/ 36 h 176"/>
              <a:gd name="T24" fmla="*/ 32 w 144"/>
              <a:gd name="T25" fmla="*/ 40 h 176"/>
              <a:gd name="T26" fmla="*/ 36 w 144"/>
              <a:gd name="T27" fmla="*/ 44 h 176"/>
              <a:gd name="T28" fmla="*/ 108 w 144"/>
              <a:gd name="T29" fmla="*/ 100 h 176"/>
              <a:gd name="T30" fmla="*/ 36 w 144"/>
              <a:gd name="T31" fmla="*/ 100 h 176"/>
              <a:gd name="T32" fmla="*/ 32 w 144"/>
              <a:gd name="T33" fmla="*/ 104 h 176"/>
              <a:gd name="T34" fmla="*/ 36 w 144"/>
              <a:gd name="T35" fmla="*/ 108 h 176"/>
              <a:gd name="T36" fmla="*/ 108 w 144"/>
              <a:gd name="T37" fmla="*/ 108 h 176"/>
              <a:gd name="T38" fmla="*/ 112 w 144"/>
              <a:gd name="T39" fmla="*/ 104 h 176"/>
              <a:gd name="T40" fmla="*/ 108 w 144"/>
              <a:gd name="T41" fmla="*/ 100 h 176"/>
              <a:gd name="T42" fmla="*/ 32 w 144"/>
              <a:gd name="T43" fmla="*/ 72 h 176"/>
              <a:gd name="T44" fmla="*/ 36 w 144"/>
              <a:gd name="T45" fmla="*/ 76 h 176"/>
              <a:gd name="T46" fmla="*/ 108 w 144"/>
              <a:gd name="T47" fmla="*/ 76 h 176"/>
              <a:gd name="T48" fmla="*/ 112 w 144"/>
              <a:gd name="T49" fmla="*/ 72 h 176"/>
              <a:gd name="T50" fmla="*/ 108 w 144"/>
              <a:gd name="T51" fmla="*/ 68 h 176"/>
              <a:gd name="T52" fmla="*/ 36 w 144"/>
              <a:gd name="T53" fmla="*/ 68 h 176"/>
              <a:gd name="T54" fmla="*/ 32 w 144"/>
              <a:gd name="T55" fmla="*/ 72 h 176"/>
              <a:gd name="T56" fmla="*/ 104 w 144"/>
              <a:gd name="T57" fmla="*/ 0 h 176"/>
              <a:gd name="T58" fmla="*/ 16 w 144"/>
              <a:gd name="T59" fmla="*/ 0 h 176"/>
              <a:gd name="T60" fmla="*/ 0 w 144"/>
              <a:gd name="T61" fmla="*/ 16 h 176"/>
              <a:gd name="T62" fmla="*/ 0 w 144"/>
              <a:gd name="T63" fmla="*/ 160 h 176"/>
              <a:gd name="T64" fmla="*/ 16 w 144"/>
              <a:gd name="T65" fmla="*/ 176 h 176"/>
              <a:gd name="T66" fmla="*/ 128 w 144"/>
              <a:gd name="T67" fmla="*/ 176 h 176"/>
              <a:gd name="T68" fmla="*/ 144 w 144"/>
              <a:gd name="T69" fmla="*/ 160 h 176"/>
              <a:gd name="T70" fmla="*/ 144 w 144"/>
              <a:gd name="T71" fmla="*/ 44 h 176"/>
              <a:gd name="T72" fmla="*/ 104 w 144"/>
              <a:gd name="T73" fmla="*/ 0 h 176"/>
              <a:gd name="T74" fmla="*/ 136 w 144"/>
              <a:gd name="T75" fmla="*/ 160 h 176"/>
              <a:gd name="T76" fmla="*/ 128 w 144"/>
              <a:gd name="T77" fmla="*/ 168 h 176"/>
              <a:gd name="T78" fmla="*/ 16 w 144"/>
              <a:gd name="T79" fmla="*/ 168 h 176"/>
              <a:gd name="T80" fmla="*/ 8 w 144"/>
              <a:gd name="T81" fmla="*/ 160 h 176"/>
              <a:gd name="T82" fmla="*/ 8 w 144"/>
              <a:gd name="T83" fmla="*/ 16 h 176"/>
              <a:gd name="T84" fmla="*/ 16 w 144"/>
              <a:gd name="T85" fmla="*/ 8 h 176"/>
              <a:gd name="T86" fmla="*/ 88 w 144"/>
              <a:gd name="T87" fmla="*/ 8 h 176"/>
              <a:gd name="T88" fmla="*/ 88 w 144"/>
              <a:gd name="T89" fmla="*/ 48 h 176"/>
              <a:gd name="T90" fmla="*/ 96 w 144"/>
              <a:gd name="T91" fmla="*/ 56 h 176"/>
              <a:gd name="T92" fmla="*/ 136 w 144"/>
              <a:gd name="T93" fmla="*/ 56 h 176"/>
              <a:gd name="T94" fmla="*/ 136 w 144"/>
              <a:gd name="T95" fmla="*/ 160 h 176"/>
              <a:gd name="T96" fmla="*/ 96 w 144"/>
              <a:gd name="T97" fmla="*/ 48 h 176"/>
              <a:gd name="T98" fmla="*/ 96 w 144"/>
              <a:gd name="T99" fmla="*/ 8 h 176"/>
              <a:gd name="T100" fmla="*/ 100 w 144"/>
              <a:gd name="T101" fmla="*/ 8 h 176"/>
              <a:gd name="T102" fmla="*/ 136 w 144"/>
              <a:gd name="T103" fmla="*/ 48 h 176"/>
              <a:gd name="T104" fmla="*/ 96 w 144"/>
              <a:gd name="T105" fmla="*/ 4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4" h="176">
                <a:moveTo>
                  <a:pt x="84" y="132"/>
                </a:moveTo>
                <a:cubicBezTo>
                  <a:pt x="36" y="132"/>
                  <a:pt x="36" y="132"/>
                  <a:pt x="36" y="132"/>
                </a:cubicBezTo>
                <a:cubicBezTo>
                  <a:pt x="34" y="132"/>
                  <a:pt x="32" y="134"/>
                  <a:pt x="32" y="136"/>
                </a:cubicBezTo>
                <a:cubicBezTo>
                  <a:pt x="32" y="138"/>
                  <a:pt x="34" y="140"/>
                  <a:pt x="36" y="140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6" y="140"/>
                  <a:pt x="88" y="138"/>
                  <a:pt x="88" y="136"/>
                </a:cubicBezTo>
                <a:cubicBezTo>
                  <a:pt x="88" y="134"/>
                  <a:pt x="86" y="132"/>
                  <a:pt x="84" y="132"/>
                </a:cubicBezTo>
                <a:moveTo>
                  <a:pt x="36" y="44"/>
                </a:moveTo>
                <a:cubicBezTo>
                  <a:pt x="56" y="44"/>
                  <a:pt x="56" y="44"/>
                  <a:pt x="56" y="44"/>
                </a:cubicBezTo>
                <a:cubicBezTo>
                  <a:pt x="58" y="44"/>
                  <a:pt x="60" y="42"/>
                  <a:pt x="60" y="40"/>
                </a:cubicBezTo>
                <a:cubicBezTo>
                  <a:pt x="60" y="38"/>
                  <a:pt x="58" y="36"/>
                  <a:pt x="5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4" y="36"/>
                  <a:pt x="32" y="38"/>
                  <a:pt x="32" y="40"/>
                </a:cubicBezTo>
                <a:cubicBezTo>
                  <a:pt x="32" y="42"/>
                  <a:pt x="34" y="44"/>
                  <a:pt x="36" y="44"/>
                </a:cubicBezTo>
                <a:moveTo>
                  <a:pt x="108" y="100"/>
                </a:moveTo>
                <a:cubicBezTo>
                  <a:pt x="36" y="100"/>
                  <a:pt x="36" y="100"/>
                  <a:pt x="36" y="100"/>
                </a:cubicBezTo>
                <a:cubicBezTo>
                  <a:pt x="34" y="100"/>
                  <a:pt x="32" y="102"/>
                  <a:pt x="32" y="104"/>
                </a:cubicBezTo>
                <a:cubicBezTo>
                  <a:pt x="32" y="106"/>
                  <a:pt x="34" y="108"/>
                  <a:pt x="36" y="108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10" y="108"/>
                  <a:pt x="112" y="106"/>
                  <a:pt x="112" y="104"/>
                </a:cubicBezTo>
                <a:cubicBezTo>
                  <a:pt x="112" y="102"/>
                  <a:pt x="110" y="100"/>
                  <a:pt x="108" y="100"/>
                </a:cubicBezTo>
                <a:moveTo>
                  <a:pt x="32" y="72"/>
                </a:moveTo>
                <a:cubicBezTo>
                  <a:pt x="32" y="74"/>
                  <a:pt x="34" y="76"/>
                  <a:pt x="36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10" y="76"/>
                  <a:pt x="112" y="74"/>
                  <a:pt x="112" y="72"/>
                </a:cubicBezTo>
                <a:cubicBezTo>
                  <a:pt x="112" y="70"/>
                  <a:pt x="110" y="68"/>
                  <a:pt x="108" y="68"/>
                </a:cubicBezTo>
                <a:cubicBezTo>
                  <a:pt x="36" y="68"/>
                  <a:pt x="36" y="68"/>
                  <a:pt x="36" y="68"/>
                </a:cubicBezTo>
                <a:cubicBezTo>
                  <a:pt x="34" y="68"/>
                  <a:pt x="32" y="70"/>
                  <a:pt x="32" y="72"/>
                </a:cubicBezTo>
                <a:moveTo>
                  <a:pt x="104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4"/>
                  <a:pt x="144" y="44"/>
                  <a:pt x="144" y="44"/>
                </a:cubicBezTo>
                <a:lnTo>
                  <a:pt x="104" y="0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52"/>
                  <a:pt x="92" y="56"/>
                  <a:pt x="96" y="56"/>
                </a:cubicBezTo>
                <a:cubicBezTo>
                  <a:pt x="136" y="56"/>
                  <a:pt x="136" y="56"/>
                  <a:pt x="136" y="56"/>
                </a:cubicBezTo>
                <a:lnTo>
                  <a:pt x="136" y="160"/>
                </a:lnTo>
                <a:close/>
                <a:moveTo>
                  <a:pt x="96" y="48"/>
                </a:move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36" y="48"/>
                  <a:pt x="136" y="48"/>
                  <a:pt x="136" y="48"/>
                </a:cubicBezTo>
                <a:lnTo>
                  <a:pt x="96" y="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Freeform 110">
            <a:extLst>
              <a:ext uri="{FF2B5EF4-FFF2-40B4-BE49-F238E27FC236}">
                <a16:creationId xmlns:a16="http://schemas.microsoft.com/office/drawing/2014/main" id="{1F0DB1BB-0F84-4FD3-99BD-D9E172CF3546}"/>
              </a:ext>
            </a:extLst>
          </p:cNvPr>
          <p:cNvSpPr>
            <a:spLocks noEditPoints="1"/>
          </p:cNvSpPr>
          <p:nvPr/>
        </p:nvSpPr>
        <p:spPr bwMode="auto">
          <a:xfrm>
            <a:off x="5300377" y="2447054"/>
            <a:ext cx="190021" cy="347154"/>
          </a:xfrm>
          <a:custGeom>
            <a:avLst/>
            <a:gdLst>
              <a:gd name="T0" fmla="*/ 96 w 96"/>
              <a:gd name="T1" fmla="*/ 68 h 176"/>
              <a:gd name="T2" fmla="*/ 92 w 96"/>
              <a:gd name="T3" fmla="*/ 64 h 176"/>
              <a:gd name="T4" fmla="*/ 60 w 96"/>
              <a:gd name="T5" fmla="*/ 64 h 176"/>
              <a:gd name="T6" fmla="*/ 80 w 96"/>
              <a:gd name="T7" fmla="*/ 5 h 176"/>
              <a:gd name="T8" fmla="*/ 80 w 96"/>
              <a:gd name="T9" fmla="*/ 5 h 176"/>
              <a:gd name="T10" fmla="*/ 80 w 96"/>
              <a:gd name="T11" fmla="*/ 4 h 176"/>
              <a:gd name="T12" fmla="*/ 76 w 96"/>
              <a:gd name="T13" fmla="*/ 0 h 176"/>
              <a:gd name="T14" fmla="*/ 36 w 96"/>
              <a:gd name="T15" fmla="*/ 0 h 176"/>
              <a:gd name="T16" fmla="*/ 32 w 96"/>
              <a:gd name="T17" fmla="*/ 3 h 176"/>
              <a:gd name="T18" fmla="*/ 32 w 96"/>
              <a:gd name="T19" fmla="*/ 3 h 176"/>
              <a:gd name="T20" fmla="*/ 0 w 96"/>
              <a:gd name="T21" fmla="*/ 99 h 176"/>
              <a:gd name="T22" fmla="*/ 0 w 96"/>
              <a:gd name="T23" fmla="*/ 99 h 176"/>
              <a:gd name="T24" fmla="*/ 0 w 96"/>
              <a:gd name="T25" fmla="*/ 100 h 176"/>
              <a:gd name="T26" fmla="*/ 4 w 96"/>
              <a:gd name="T27" fmla="*/ 104 h 176"/>
              <a:gd name="T28" fmla="*/ 40 w 96"/>
              <a:gd name="T29" fmla="*/ 104 h 176"/>
              <a:gd name="T30" fmla="*/ 32 w 96"/>
              <a:gd name="T31" fmla="*/ 172 h 176"/>
              <a:gd name="T32" fmla="*/ 32 w 96"/>
              <a:gd name="T33" fmla="*/ 172 h 176"/>
              <a:gd name="T34" fmla="*/ 32 w 96"/>
              <a:gd name="T35" fmla="*/ 172 h 176"/>
              <a:gd name="T36" fmla="*/ 36 w 96"/>
              <a:gd name="T37" fmla="*/ 176 h 176"/>
              <a:gd name="T38" fmla="*/ 40 w 96"/>
              <a:gd name="T39" fmla="*/ 174 h 176"/>
              <a:gd name="T40" fmla="*/ 40 w 96"/>
              <a:gd name="T41" fmla="*/ 174 h 176"/>
              <a:gd name="T42" fmla="*/ 96 w 96"/>
              <a:gd name="T43" fmla="*/ 70 h 176"/>
              <a:gd name="T44" fmla="*/ 96 w 96"/>
              <a:gd name="T45" fmla="*/ 70 h 176"/>
              <a:gd name="T46" fmla="*/ 96 w 96"/>
              <a:gd name="T47" fmla="*/ 68 h 176"/>
              <a:gd name="T48" fmla="*/ 42 w 96"/>
              <a:gd name="T49" fmla="*/ 152 h 176"/>
              <a:gd name="T50" fmla="*/ 48 w 96"/>
              <a:gd name="T51" fmla="*/ 100 h 176"/>
              <a:gd name="T52" fmla="*/ 48 w 96"/>
              <a:gd name="T53" fmla="*/ 100 h 176"/>
              <a:gd name="T54" fmla="*/ 48 w 96"/>
              <a:gd name="T55" fmla="*/ 100 h 176"/>
              <a:gd name="T56" fmla="*/ 44 w 96"/>
              <a:gd name="T57" fmla="*/ 96 h 176"/>
              <a:gd name="T58" fmla="*/ 10 w 96"/>
              <a:gd name="T59" fmla="*/ 96 h 176"/>
              <a:gd name="T60" fmla="*/ 39 w 96"/>
              <a:gd name="T61" fmla="*/ 8 h 176"/>
              <a:gd name="T62" fmla="*/ 70 w 96"/>
              <a:gd name="T63" fmla="*/ 8 h 176"/>
              <a:gd name="T64" fmla="*/ 51 w 96"/>
              <a:gd name="T65" fmla="*/ 67 h 176"/>
              <a:gd name="T66" fmla="*/ 51 w 96"/>
              <a:gd name="T67" fmla="*/ 67 h 176"/>
              <a:gd name="T68" fmla="*/ 51 w 96"/>
              <a:gd name="T69" fmla="*/ 68 h 176"/>
              <a:gd name="T70" fmla="*/ 55 w 96"/>
              <a:gd name="T71" fmla="*/ 72 h 176"/>
              <a:gd name="T72" fmla="*/ 85 w 96"/>
              <a:gd name="T73" fmla="*/ 72 h 176"/>
              <a:gd name="T74" fmla="*/ 42 w 96"/>
              <a:gd name="T75" fmla="*/ 15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6" h="176">
                <a:moveTo>
                  <a:pt x="96" y="68"/>
                </a:moveTo>
                <a:cubicBezTo>
                  <a:pt x="96" y="66"/>
                  <a:pt x="94" y="64"/>
                  <a:pt x="92" y="64"/>
                </a:cubicBezTo>
                <a:cubicBezTo>
                  <a:pt x="60" y="64"/>
                  <a:pt x="60" y="64"/>
                  <a:pt x="60" y="64"/>
                </a:cubicBezTo>
                <a:cubicBezTo>
                  <a:pt x="80" y="5"/>
                  <a:pt x="80" y="5"/>
                  <a:pt x="80" y="5"/>
                </a:cubicBezTo>
                <a:cubicBezTo>
                  <a:pt x="80" y="5"/>
                  <a:pt x="80" y="5"/>
                  <a:pt x="80" y="5"/>
                </a:cubicBezTo>
                <a:cubicBezTo>
                  <a:pt x="80" y="5"/>
                  <a:pt x="80" y="4"/>
                  <a:pt x="80" y="4"/>
                </a:cubicBezTo>
                <a:cubicBezTo>
                  <a:pt x="80" y="2"/>
                  <a:pt x="78" y="0"/>
                  <a:pt x="7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4" y="0"/>
                  <a:pt x="33" y="1"/>
                  <a:pt x="32" y="3"/>
                </a:cubicBezTo>
                <a:cubicBezTo>
                  <a:pt x="32" y="3"/>
                  <a:pt x="32" y="3"/>
                  <a:pt x="32" y="3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99"/>
                  <a:pt x="0" y="100"/>
                  <a:pt x="0" y="100"/>
                </a:cubicBezTo>
                <a:cubicBezTo>
                  <a:pt x="0" y="102"/>
                  <a:pt x="2" y="104"/>
                  <a:pt x="4" y="104"/>
                </a:cubicBezTo>
                <a:cubicBezTo>
                  <a:pt x="40" y="104"/>
                  <a:pt x="40" y="104"/>
                  <a:pt x="40" y="104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32" y="174"/>
                  <a:pt x="34" y="176"/>
                  <a:pt x="36" y="176"/>
                </a:cubicBezTo>
                <a:cubicBezTo>
                  <a:pt x="38" y="176"/>
                  <a:pt x="39" y="175"/>
                  <a:pt x="40" y="174"/>
                </a:cubicBezTo>
                <a:cubicBezTo>
                  <a:pt x="40" y="174"/>
                  <a:pt x="40" y="174"/>
                  <a:pt x="40" y="174"/>
                </a:cubicBezTo>
                <a:cubicBezTo>
                  <a:pt x="96" y="70"/>
                  <a:pt x="96" y="70"/>
                  <a:pt x="96" y="70"/>
                </a:cubicBezTo>
                <a:cubicBezTo>
                  <a:pt x="96" y="70"/>
                  <a:pt x="96" y="70"/>
                  <a:pt x="96" y="70"/>
                </a:cubicBezTo>
                <a:cubicBezTo>
                  <a:pt x="96" y="69"/>
                  <a:pt x="96" y="69"/>
                  <a:pt x="96" y="68"/>
                </a:cubicBezTo>
                <a:moveTo>
                  <a:pt x="42" y="152"/>
                </a:moveTo>
                <a:cubicBezTo>
                  <a:pt x="48" y="100"/>
                  <a:pt x="48" y="100"/>
                  <a:pt x="48" y="100"/>
                </a:cubicBezTo>
                <a:cubicBezTo>
                  <a:pt x="48" y="100"/>
                  <a:pt x="48" y="100"/>
                  <a:pt x="48" y="100"/>
                </a:cubicBezTo>
                <a:cubicBezTo>
                  <a:pt x="48" y="100"/>
                  <a:pt x="48" y="100"/>
                  <a:pt x="48" y="100"/>
                </a:cubicBezTo>
                <a:cubicBezTo>
                  <a:pt x="48" y="98"/>
                  <a:pt x="46" y="96"/>
                  <a:pt x="44" y="96"/>
                </a:cubicBezTo>
                <a:cubicBezTo>
                  <a:pt x="10" y="96"/>
                  <a:pt x="10" y="96"/>
                  <a:pt x="10" y="96"/>
                </a:cubicBezTo>
                <a:cubicBezTo>
                  <a:pt x="39" y="8"/>
                  <a:pt x="39" y="8"/>
                  <a:pt x="39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51" y="67"/>
                  <a:pt x="51" y="67"/>
                  <a:pt x="51" y="67"/>
                </a:cubicBezTo>
                <a:cubicBezTo>
                  <a:pt x="51" y="67"/>
                  <a:pt x="51" y="67"/>
                  <a:pt x="51" y="67"/>
                </a:cubicBezTo>
                <a:cubicBezTo>
                  <a:pt x="51" y="67"/>
                  <a:pt x="51" y="68"/>
                  <a:pt x="51" y="68"/>
                </a:cubicBezTo>
                <a:cubicBezTo>
                  <a:pt x="51" y="70"/>
                  <a:pt x="52" y="72"/>
                  <a:pt x="55" y="72"/>
                </a:cubicBezTo>
                <a:cubicBezTo>
                  <a:pt x="85" y="72"/>
                  <a:pt x="85" y="72"/>
                  <a:pt x="85" y="72"/>
                </a:cubicBezTo>
                <a:lnTo>
                  <a:pt x="42" y="15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AABAB9-AEBD-47AE-8D56-8CA15EA2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15</a:t>
            </a:fld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CF861-BBCA-431C-A865-D034BBF7B11D}"/>
              </a:ext>
            </a:extLst>
          </p:cNvPr>
          <p:cNvSpPr/>
          <p:nvPr/>
        </p:nvSpPr>
        <p:spPr>
          <a:xfrm>
            <a:off x="6890680" y="281605"/>
            <a:ext cx="4348302" cy="132343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Rotation de la caméra externe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348C3-2146-4489-99E4-7FABE426A6C1}"/>
              </a:ext>
            </a:extLst>
          </p:cNvPr>
          <p:cNvSpPr/>
          <p:nvPr/>
        </p:nvSpPr>
        <p:spPr>
          <a:xfrm>
            <a:off x="337658" y="3919950"/>
            <a:ext cx="4159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/>
              <a:t>Rotation de la caméra de 90° lors de la prise d’une photo pour éviter que le drone plonge lorsqu’il avance vite</a:t>
            </a:r>
          </a:p>
        </p:txBody>
      </p:sp>
      <p:pic>
        <p:nvPicPr>
          <p:cNvPr id="90" name="Image 89" descr="Une image contenant intérieur, camion&#10;&#10;Description générée avec un niveau de confiance très élevé">
            <a:extLst>
              <a:ext uri="{FF2B5EF4-FFF2-40B4-BE49-F238E27FC236}">
                <a16:creationId xmlns:a16="http://schemas.microsoft.com/office/drawing/2014/main" id="{9B06F5D2-26E5-499E-A453-7E4F8813F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347" y="2223287"/>
            <a:ext cx="4833453" cy="409333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4754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27479" y="0"/>
            <a:ext cx="670560" cy="6858000"/>
            <a:chOff x="6581692" y="0"/>
            <a:chExt cx="670560" cy="6858000"/>
          </a:xfrm>
        </p:grpSpPr>
        <p:cxnSp>
          <p:nvCxnSpPr>
            <p:cNvPr id="19" name="Straight Connector 18"/>
            <p:cNvCxnSpPr>
              <a:stCxn id="31" idx="0"/>
            </p:cNvCxnSpPr>
            <p:nvPr/>
          </p:nvCxnSpPr>
          <p:spPr>
            <a:xfrm flipV="1">
              <a:off x="6916972" y="0"/>
              <a:ext cx="0" cy="77347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916972" y="2937846"/>
              <a:ext cx="0" cy="82325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916972" y="4431656"/>
              <a:ext cx="0" cy="823249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7" idx="4"/>
            </p:cNvCxnSpPr>
            <p:nvPr/>
          </p:nvCxnSpPr>
          <p:spPr>
            <a:xfrm>
              <a:off x="6916972" y="5925465"/>
              <a:ext cx="0" cy="932535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6581692" y="3761096"/>
              <a:ext cx="670560" cy="67056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581692" y="5254905"/>
              <a:ext cx="670560" cy="67056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581692" y="773476"/>
              <a:ext cx="670560" cy="67056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6916972" y="1444036"/>
              <a:ext cx="0" cy="82325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953018" y="699829"/>
            <a:ext cx="4541351" cy="1837699"/>
            <a:chOff x="953018" y="699829"/>
            <a:chExt cx="4541351" cy="1837699"/>
          </a:xfrm>
        </p:grpSpPr>
        <p:grpSp>
          <p:nvGrpSpPr>
            <p:cNvPr id="41" name="Group 40"/>
            <p:cNvGrpSpPr/>
            <p:nvPr/>
          </p:nvGrpSpPr>
          <p:grpSpPr>
            <a:xfrm>
              <a:off x="991078" y="699829"/>
              <a:ext cx="2648739" cy="1837699"/>
              <a:chOff x="991078" y="699829"/>
              <a:chExt cx="2648739" cy="1837699"/>
            </a:xfrm>
            <a:solidFill>
              <a:schemeClr val="bg1">
                <a:lumMod val="95000"/>
              </a:schemeClr>
            </a:solidFill>
          </p:grpSpPr>
          <p:sp>
            <p:nvSpPr>
              <p:cNvPr id="42" name="Parallelogram 41"/>
              <p:cNvSpPr/>
              <p:nvPr/>
            </p:nvSpPr>
            <p:spPr>
              <a:xfrm>
                <a:off x="991078" y="961053"/>
                <a:ext cx="1651518" cy="1576475"/>
              </a:xfrm>
              <a:prstGeom prst="parallelogram">
                <a:avLst>
                  <a:gd name="adj" fmla="val 76354"/>
                </a:avLst>
              </a:pr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3" name="Parallelogram 42"/>
              <p:cNvSpPr/>
              <p:nvPr/>
            </p:nvSpPr>
            <p:spPr>
              <a:xfrm>
                <a:off x="1988299" y="699829"/>
                <a:ext cx="1651518" cy="1576475"/>
              </a:xfrm>
              <a:prstGeom prst="parallelogram">
                <a:avLst>
                  <a:gd name="adj" fmla="val 76354"/>
                </a:avLst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tx2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tx2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953018" y="954161"/>
              <a:ext cx="45413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400" b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Difficultés</a:t>
              </a:r>
              <a:endParaRPr lang="en-US" sz="4400" b="1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</p:grpSp>
      <p:sp>
        <p:nvSpPr>
          <p:cNvPr id="58" name="Oval 22">
            <a:extLst>
              <a:ext uri="{FF2B5EF4-FFF2-40B4-BE49-F238E27FC236}">
                <a16:creationId xmlns:a16="http://schemas.microsoft.com/office/drawing/2014/main" id="{D70CB8C9-183B-4D71-99A1-D5665C6B760D}"/>
              </a:ext>
            </a:extLst>
          </p:cNvPr>
          <p:cNvSpPr/>
          <p:nvPr/>
        </p:nvSpPr>
        <p:spPr>
          <a:xfrm>
            <a:off x="4527479" y="2276304"/>
            <a:ext cx="670560" cy="67056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94E692-63E8-49E0-8F6A-15B85A88DFDD}"/>
              </a:ext>
            </a:extLst>
          </p:cNvPr>
          <p:cNvSpPr/>
          <p:nvPr/>
        </p:nvSpPr>
        <p:spPr>
          <a:xfrm>
            <a:off x="6096000" y="1488066"/>
            <a:ext cx="54662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Organisation plus complexe due à un large groupe</a:t>
            </a:r>
          </a:p>
          <a:p>
            <a:endParaRPr lang="fr-FR" b="1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endParaRPr lang="fr-FR" b="1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Communication parfois compliquée avec les </a:t>
            </a:r>
            <a:r>
              <a:rPr lang="fr-FR" b="1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Pims</a:t>
            </a:r>
            <a:endParaRPr lang="fr-FR" b="1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endParaRPr lang="fr-FR" b="1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endParaRPr lang="fr-FR" b="1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Problème d’hydrodynamisme suite à l’ajout de la seconde caméra externe</a:t>
            </a:r>
          </a:p>
          <a:p>
            <a:endParaRPr lang="fr-FR" b="1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endParaRPr lang="fr-FR" b="1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Complexité dans le code de l’OpenRov</a:t>
            </a:r>
          </a:p>
          <a:p>
            <a:endParaRPr lang="fr-FR" b="1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endParaRPr lang="fr-FR" b="1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Analyse de la communication ordinateur / robot</a:t>
            </a:r>
          </a:p>
        </p:txBody>
      </p:sp>
      <p:sp>
        <p:nvSpPr>
          <p:cNvPr id="59" name="Freeform 12">
            <a:extLst>
              <a:ext uri="{FF2B5EF4-FFF2-40B4-BE49-F238E27FC236}">
                <a16:creationId xmlns:a16="http://schemas.microsoft.com/office/drawing/2014/main" id="{3B16D480-FD87-479B-9486-729E7144731E}"/>
              </a:ext>
            </a:extLst>
          </p:cNvPr>
          <p:cNvSpPr>
            <a:spLocks noEditPoints="1"/>
          </p:cNvSpPr>
          <p:nvPr/>
        </p:nvSpPr>
        <p:spPr bwMode="auto">
          <a:xfrm>
            <a:off x="4720243" y="3922799"/>
            <a:ext cx="285032" cy="347154"/>
          </a:xfrm>
          <a:custGeom>
            <a:avLst/>
            <a:gdLst>
              <a:gd name="T0" fmla="*/ 84 w 144"/>
              <a:gd name="T1" fmla="*/ 132 h 176"/>
              <a:gd name="T2" fmla="*/ 36 w 144"/>
              <a:gd name="T3" fmla="*/ 132 h 176"/>
              <a:gd name="T4" fmla="*/ 32 w 144"/>
              <a:gd name="T5" fmla="*/ 136 h 176"/>
              <a:gd name="T6" fmla="*/ 36 w 144"/>
              <a:gd name="T7" fmla="*/ 140 h 176"/>
              <a:gd name="T8" fmla="*/ 84 w 144"/>
              <a:gd name="T9" fmla="*/ 140 h 176"/>
              <a:gd name="T10" fmla="*/ 88 w 144"/>
              <a:gd name="T11" fmla="*/ 136 h 176"/>
              <a:gd name="T12" fmla="*/ 84 w 144"/>
              <a:gd name="T13" fmla="*/ 132 h 176"/>
              <a:gd name="T14" fmla="*/ 36 w 144"/>
              <a:gd name="T15" fmla="*/ 44 h 176"/>
              <a:gd name="T16" fmla="*/ 56 w 144"/>
              <a:gd name="T17" fmla="*/ 44 h 176"/>
              <a:gd name="T18" fmla="*/ 60 w 144"/>
              <a:gd name="T19" fmla="*/ 40 h 176"/>
              <a:gd name="T20" fmla="*/ 56 w 144"/>
              <a:gd name="T21" fmla="*/ 36 h 176"/>
              <a:gd name="T22" fmla="*/ 36 w 144"/>
              <a:gd name="T23" fmla="*/ 36 h 176"/>
              <a:gd name="T24" fmla="*/ 32 w 144"/>
              <a:gd name="T25" fmla="*/ 40 h 176"/>
              <a:gd name="T26" fmla="*/ 36 w 144"/>
              <a:gd name="T27" fmla="*/ 44 h 176"/>
              <a:gd name="T28" fmla="*/ 108 w 144"/>
              <a:gd name="T29" fmla="*/ 100 h 176"/>
              <a:gd name="T30" fmla="*/ 36 w 144"/>
              <a:gd name="T31" fmla="*/ 100 h 176"/>
              <a:gd name="T32" fmla="*/ 32 w 144"/>
              <a:gd name="T33" fmla="*/ 104 h 176"/>
              <a:gd name="T34" fmla="*/ 36 w 144"/>
              <a:gd name="T35" fmla="*/ 108 h 176"/>
              <a:gd name="T36" fmla="*/ 108 w 144"/>
              <a:gd name="T37" fmla="*/ 108 h 176"/>
              <a:gd name="T38" fmla="*/ 112 w 144"/>
              <a:gd name="T39" fmla="*/ 104 h 176"/>
              <a:gd name="T40" fmla="*/ 108 w 144"/>
              <a:gd name="T41" fmla="*/ 100 h 176"/>
              <a:gd name="T42" fmla="*/ 32 w 144"/>
              <a:gd name="T43" fmla="*/ 72 h 176"/>
              <a:gd name="T44" fmla="*/ 36 w 144"/>
              <a:gd name="T45" fmla="*/ 76 h 176"/>
              <a:gd name="T46" fmla="*/ 108 w 144"/>
              <a:gd name="T47" fmla="*/ 76 h 176"/>
              <a:gd name="T48" fmla="*/ 112 w 144"/>
              <a:gd name="T49" fmla="*/ 72 h 176"/>
              <a:gd name="T50" fmla="*/ 108 w 144"/>
              <a:gd name="T51" fmla="*/ 68 h 176"/>
              <a:gd name="T52" fmla="*/ 36 w 144"/>
              <a:gd name="T53" fmla="*/ 68 h 176"/>
              <a:gd name="T54" fmla="*/ 32 w 144"/>
              <a:gd name="T55" fmla="*/ 72 h 176"/>
              <a:gd name="T56" fmla="*/ 104 w 144"/>
              <a:gd name="T57" fmla="*/ 0 h 176"/>
              <a:gd name="T58" fmla="*/ 16 w 144"/>
              <a:gd name="T59" fmla="*/ 0 h 176"/>
              <a:gd name="T60" fmla="*/ 0 w 144"/>
              <a:gd name="T61" fmla="*/ 16 h 176"/>
              <a:gd name="T62" fmla="*/ 0 w 144"/>
              <a:gd name="T63" fmla="*/ 160 h 176"/>
              <a:gd name="T64" fmla="*/ 16 w 144"/>
              <a:gd name="T65" fmla="*/ 176 h 176"/>
              <a:gd name="T66" fmla="*/ 128 w 144"/>
              <a:gd name="T67" fmla="*/ 176 h 176"/>
              <a:gd name="T68" fmla="*/ 144 w 144"/>
              <a:gd name="T69" fmla="*/ 160 h 176"/>
              <a:gd name="T70" fmla="*/ 144 w 144"/>
              <a:gd name="T71" fmla="*/ 44 h 176"/>
              <a:gd name="T72" fmla="*/ 104 w 144"/>
              <a:gd name="T73" fmla="*/ 0 h 176"/>
              <a:gd name="T74" fmla="*/ 136 w 144"/>
              <a:gd name="T75" fmla="*/ 160 h 176"/>
              <a:gd name="T76" fmla="*/ 128 w 144"/>
              <a:gd name="T77" fmla="*/ 168 h 176"/>
              <a:gd name="T78" fmla="*/ 16 w 144"/>
              <a:gd name="T79" fmla="*/ 168 h 176"/>
              <a:gd name="T80" fmla="*/ 8 w 144"/>
              <a:gd name="T81" fmla="*/ 160 h 176"/>
              <a:gd name="T82" fmla="*/ 8 w 144"/>
              <a:gd name="T83" fmla="*/ 16 h 176"/>
              <a:gd name="T84" fmla="*/ 16 w 144"/>
              <a:gd name="T85" fmla="*/ 8 h 176"/>
              <a:gd name="T86" fmla="*/ 88 w 144"/>
              <a:gd name="T87" fmla="*/ 8 h 176"/>
              <a:gd name="T88" fmla="*/ 88 w 144"/>
              <a:gd name="T89" fmla="*/ 48 h 176"/>
              <a:gd name="T90" fmla="*/ 96 w 144"/>
              <a:gd name="T91" fmla="*/ 56 h 176"/>
              <a:gd name="T92" fmla="*/ 136 w 144"/>
              <a:gd name="T93" fmla="*/ 56 h 176"/>
              <a:gd name="T94" fmla="*/ 136 w 144"/>
              <a:gd name="T95" fmla="*/ 160 h 176"/>
              <a:gd name="T96" fmla="*/ 96 w 144"/>
              <a:gd name="T97" fmla="*/ 48 h 176"/>
              <a:gd name="T98" fmla="*/ 96 w 144"/>
              <a:gd name="T99" fmla="*/ 8 h 176"/>
              <a:gd name="T100" fmla="*/ 100 w 144"/>
              <a:gd name="T101" fmla="*/ 8 h 176"/>
              <a:gd name="T102" fmla="*/ 136 w 144"/>
              <a:gd name="T103" fmla="*/ 48 h 176"/>
              <a:gd name="T104" fmla="*/ 96 w 144"/>
              <a:gd name="T105" fmla="*/ 4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4" h="176">
                <a:moveTo>
                  <a:pt x="84" y="132"/>
                </a:moveTo>
                <a:cubicBezTo>
                  <a:pt x="36" y="132"/>
                  <a:pt x="36" y="132"/>
                  <a:pt x="36" y="132"/>
                </a:cubicBezTo>
                <a:cubicBezTo>
                  <a:pt x="34" y="132"/>
                  <a:pt x="32" y="134"/>
                  <a:pt x="32" y="136"/>
                </a:cubicBezTo>
                <a:cubicBezTo>
                  <a:pt x="32" y="138"/>
                  <a:pt x="34" y="140"/>
                  <a:pt x="36" y="140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6" y="140"/>
                  <a:pt x="88" y="138"/>
                  <a:pt x="88" y="136"/>
                </a:cubicBezTo>
                <a:cubicBezTo>
                  <a:pt x="88" y="134"/>
                  <a:pt x="86" y="132"/>
                  <a:pt x="84" y="132"/>
                </a:cubicBezTo>
                <a:moveTo>
                  <a:pt x="36" y="44"/>
                </a:moveTo>
                <a:cubicBezTo>
                  <a:pt x="56" y="44"/>
                  <a:pt x="56" y="44"/>
                  <a:pt x="56" y="44"/>
                </a:cubicBezTo>
                <a:cubicBezTo>
                  <a:pt x="58" y="44"/>
                  <a:pt x="60" y="42"/>
                  <a:pt x="60" y="40"/>
                </a:cubicBezTo>
                <a:cubicBezTo>
                  <a:pt x="60" y="38"/>
                  <a:pt x="58" y="36"/>
                  <a:pt x="5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4" y="36"/>
                  <a:pt x="32" y="38"/>
                  <a:pt x="32" y="40"/>
                </a:cubicBezTo>
                <a:cubicBezTo>
                  <a:pt x="32" y="42"/>
                  <a:pt x="34" y="44"/>
                  <a:pt x="36" y="44"/>
                </a:cubicBezTo>
                <a:moveTo>
                  <a:pt x="108" y="100"/>
                </a:moveTo>
                <a:cubicBezTo>
                  <a:pt x="36" y="100"/>
                  <a:pt x="36" y="100"/>
                  <a:pt x="36" y="100"/>
                </a:cubicBezTo>
                <a:cubicBezTo>
                  <a:pt x="34" y="100"/>
                  <a:pt x="32" y="102"/>
                  <a:pt x="32" y="104"/>
                </a:cubicBezTo>
                <a:cubicBezTo>
                  <a:pt x="32" y="106"/>
                  <a:pt x="34" y="108"/>
                  <a:pt x="36" y="108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10" y="108"/>
                  <a:pt x="112" y="106"/>
                  <a:pt x="112" y="104"/>
                </a:cubicBezTo>
                <a:cubicBezTo>
                  <a:pt x="112" y="102"/>
                  <a:pt x="110" y="100"/>
                  <a:pt x="108" y="100"/>
                </a:cubicBezTo>
                <a:moveTo>
                  <a:pt x="32" y="72"/>
                </a:moveTo>
                <a:cubicBezTo>
                  <a:pt x="32" y="74"/>
                  <a:pt x="34" y="76"/>
                  <a:pt x="36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10" y="76"/>
                  <a:pt x="112" y="74"/>
                  <a:pt x="112" y="72"/>
                </a:cubicBezTo>
                <a:cubicBezTo>
                  <a:pt x="112" y="70"/>
                  <a:pt x="110" y="68"/>
                  <a:pt x="108" y="68"/>
                </a:cubicBezTo>
                <a:cubicBezTo>
                  <a:pt x="36" y="68"/>
                  <a:pt x="36" y="68"/>
                  <a:pt x="36" y="68"/>
                </a:cubicBezTo>
                <a:cubicBezTo>
                  <a:pt x="34" y="68"/>
                  <a:pt x="32" y="70"/>
                  <a:pt x="32" y="72"/>
                </a:cubicBezTo>
                <a:moveTo>
                  <a:pt x="104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4"/>
                  <a:pt x="144" y="44"/>
                  <a:pt x="144" y="44"/>
                </a:cubicBezTo>
                <a:lnTo>
                  <a:pt x="104" y="0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52"/>
                  <a:pt x="92" y="56"/>
                  <a:pt x="96" y="56"/>
                </a:cubicBezTo>
                <a:cubicBezTo>
                  <a:pt x="136" y="56"/>
                  <a:pt x="136" y="56"/>
                  <a:pt x="136" y="56"/>
                </a:cubicBezTo>
                <a:lnTo>
                  <a:pt x="136" y="160"/>
                </a:lnTo>
                <a:close/>
                <a:moveTo>
                  <a:pt x="96" y="48"/>
                </a:move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36" y="48"/>
                  <a:pt x="136" y="48"/>
                  <a:pt x="136" y="48"/>
                </a:cubicBezTo>
                <a:lnTo>
                  <a:pt x="96" y="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Freeform 110">
            <a:extLst>
              <a:ext uri="{FF2B5EF4-FFF2-40B4-BE49-F238E27FC236}">
                <a16:creationId xmlns:a16="http://schemas.microsoft.com/office/drawing/2014/main" id="{1F0DB1BB-0F84-4FD3-99BD-D9E172CF3546}"/>
              </a:ext>
            </a:extLst>
          </p:cNvPr>
          <p:cNvSpPr>
            <a:spLocks noEditPoints="1"/>
          </p:cNvSpPr>
          <p:nvPr/>
        </p:nvSpPr>
        <p:spPr bwMode="auto">
          <a:xfrm>
            <a:off x="4759273" y="2428989"/>
            <a:ext cx="190021" cy="347154"/>
          </a:xfrm>
          <a:custGeom>
            <a:avLst/>
            <a:gdLst>
              <a:gd name="T0" fmla="*/ 96 w 96"/>
              <a:gd name="T1" fmla="*/ 68 h 176"/>
              <a:gd name="T2" fmla="*/ 92 w 96"/>
              <a:gd name="T3" fmla="*/ 64 h 176"/>
              <a:gd name="T4" fmla="*/ 60 w 96"/>
              <a:gd name="T5" fmla="*/ 64 h 176"/>
              <a:gd name="T6" fmla="*/ 80 w 96"/>
              <a:gd name="T7" fmla="*/ 5 h 176"/>
              <a:gd name="T8" fmla="*/ 80 w 96"/>
              <a:gd name="T9" fmla="*/ 5 h 176"/>
              <a:gd name="T10" fmla="*/ 80 w 96"/>
              <a:gd name="T11" fmla="*/ 4 h 176"/>
              <a:gd name="T12" fmla="*/ 76 w 96"/>
              <a:gd name="T13" fmla="*/ 0 h 176"/>
              <a:gd name="T14" fmla="*/ 36 w 96"/>
              <a:gd name="T15" fmla="*/ 0 h 176"/>
              <a:gd name="T16" fmla="*/ 32 w 96"/>
              <a:gd name="T17" fmla="*/ 3 h 176"/>
              <a:gd name="T18" fmla="*/ 32 w 96"/>
              <a:gd name="T19" fmla="*/ 3 h 176"/>
              <a:gd name="T20" fmla="*/ 0 w 96"/>
              <a:gd name="T21" fmla="*/ 99 h 176"/>
              <a:gd name="T22" fmla="*/ 0 w 96"/>
              <a:gd name="T23" fmla="*/ 99 h 176"/>
              <a:gd name="T24" fmla="*/ 0 w 96"/>
              <a:gd name="T25" fmla="*/ 100 h 176"/>
              <a:gd name="T26" fmla="*/ 4 w 96"/>
              <a:gd name="T27" fmla="*/ 104 h 176"/>
              <a:gd name="T28" fmla="*/ 40 w 96"/>
              <a:gd name="T29" fmla="*/ 104 h 176"/>
              <a:gd name="T30" fmla="*/ 32 w 96"/>
              <a:gd name="T31" fmla="*/ 172 h 176"/>
              <a:gd name="T32" fmla="*/ 32 w 96"/>
              <a:gd name="T33" fmla="*/ 172 h 176"/>
              <a:gd name="T34" fmla="*/ 32 w 96"/>
              <a:gd name="T35" fmla="*/ 172 h 176"/>
              <a:gd name="T36" fmla="*/ 36 w 96"/>
              <a:gd name="T37" fmla="*/ 176 h 176"/>
              <a:gd name="T38" fmla="*/ 40 w 96"/>
              <a:gd name="T39" fmla="*/ 174 h 176"/>
              <a:gd name="T40" fmla="*/ 40 w 96"/>
              <a:gd name="T41" fmla="*/ 174 h 176"/>
              <a:gd name="T42" fmla="*/ 96 w 96"/>
              <a:gd name="T43" fmla="*/ 70 h 176"/>
              <a:gd name="T44" fmla="*/ 96 w 96"/>
              <a:gd name="T45" fmla="*/ 70 h 176"/>
              <a:gd name="T46" fmla="*/ 96 w 96"/>
              <a:gd name="T47" fmla="*/ 68 h 176"/>
              <a:gd name="T48" fmla="*/ 42 w 96"/>
              <a:gd name="T49" fmla="*/ 152 h 176"/>
              <a:gd name="T50" fmla="*/ 48 w 96"/>
              <a:gd name="T51" fmla="*/ 100 h 176"/>
              <a:gd name="T52" fmla="*/ 48 w 96"/>
              <a:gd name="T53" fmla="*/ 100 h 176"/>
              <a:gd name="T54" fmla="*/ 48 w 96"/>
              <a:gd name="T55" fmla="*/ 100 h 176"/>
              <a:gd name="T56" fmla="*/ 44 w 96"/>
              <a:gd name="T57" fmla="*/ 96 h 176"/>
              <a:gd name="T58" fmla="*/ 10 w 96"/>
              <a:gd name="T59" fmla="*/ 96 h 176"/>
              <a:gd name="T60" fmla="*/ 39 w 96"/>
              <a:gd name="T61" fmla="*/ 8 h 176"/>
              <a:gd name="T62" fmla="*/ 70 w 96"/>
              <a:gd name="T63" fmla="*/ 8 h 176"/>
              <a:gd name="T64" fmla="*/ 51 w 96"/>
              <a:gd name="T65" fmla="*/ 67 h 176"/>
              <a:gd name="T66" fmla="*/ 51 w 96"/>
              <a:gd name="T67" fmla="*/ 67 h 176"/>
              <a:gd name="T68" fmla="*/ 51 w 96"/>
              <a:gd name="T69" fmla="*/ 68 h 176"/>
              <a:gd name="T70" fmla="*/ 55 w 96"/>
              <a:gd name="T71" fmla="*/ 72 h 176"/>
              <a:gd name="T72" fmla="*/ 85 w 96"/>
              <a:gd name="T73" fmla="*/ 72 h 176"/>
              <a:gd name="T74" fmla="*/ 42 w 96"/>
              <a:gd name="T75" fmla="*/ 15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6" h="176">
                <a:moveTo>
                  <a:pt x="96" y="68"/>
                </a:moveTo>
                <a:cubicBezTo>
                  <a:pt x="96" y="66"/>
                  <a:pt x="94" y="64"/>
                  <a:pt x="92" y="64"/>
                </a:cubicBezTo>
                <a:cubicBezTo>
                  <a:pt x="60" y="64"/>
                  <a:pt x="60" y="64"/>
                  <a:pt x="60" y="64"/>
                </a:cubicBezTo>
                <a:cubicBezTo>
                  <a:pt x="80" y="5"/>
                  <a:pt x="80" y="5"/>
                  <a:pt x="80" y="5"/>
                </a:cubicBezTo>
                <a:cubicBezTo>
                  <a:pt x="80" y="5"/>
                  <a:pt x="80" y="5"/>
                  <a:pt x="80" y="5"/>
                </a:cubicBezTo>
                <a:cubicBezTo>
                  <a:pt x="80" y="5"/>
                  <a:pt x="80" y="4"/>
                  <a:pt x="80" y="4"/>
                </a:cubicBezTo>
                <a:cubicBezTo>
                  <a:pt x="80" y="2"/>
                  <a:pt x="78" y="0"/>
                  <a:pt x="7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4" y="0"/>
                  <a:pt x="33" y="1"/>
                  <a:pt x="32" y="3"/>
                </a:cubicBezTo>
                <a:cubicBezTo>
                  <a:pt x="32" y="3"/>
                  <a:pt x="32" y="3"/>
                  <a:pt x="32" y="3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99"/>
                  <a:pt x="0" y="100"/>
                  <a:pt x="0" y="100"/>
                </a:cubicBezTo>
                <a:cubicBezTo>
                  <a:pt x="0" y="102"/>
                  <a:pt x="2" y="104"/>
                  <a:pt x="4" y="104"/>
                </a:cubicBezTo>
                <a:cubicBezTo>
                  <a:pt x="40" y="104"/>
                  <a:pt x="40" y="104"/>
                  <a:pt x="40" y="104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32" y="174"/>
                  <a:pt x="34" y="176"/>
                  <a:pt x="36" y="176"/>
                </a:cubicBezTo>
                <a:cubicBezTo>
                  <a:pt x="38" y="176"/>
                  <a:pt x="39" y="175"/>
                  <a:pt x="40" y="174"/>
                </a:cubicBezTo>
                <a:cubicBezTo>
                  <a:pt x="40" y="174"/>
                  <a:pt x="40" y="174"/>
                  <a:pt x="40" y="174"/>
                </a:cubicBezTo>
                <a:cubicBezTo>
                  <a:pt x="96" y="70"/>
                  <a:pt x="96" y="70"/>
                  <a:pt x="96" y="70"/>
                </a:cubicBezTo>
                <a:cubicBezTo>
                  <a:pt x="96" y="70"/>
                  <a:pt x="96" y="70"/>
                  <a:pt x="96" y="70"/>
                </a:cubicBezTo>
                <a:cubicBezTo>
                  <a:pt x="96" y="69"/>
                  <a:pt x="96" y="69"/>
                  <a:pt x="96" y="68"/>
                </a:cubicBezTo>
                <a:moveTo>
                  <a:pt x="42" y="152"/>
                </a:moveTo>
                <a:cubicBezTo>
                  <a:pt x="48" y="100"/>
                  <a:pt x="48" y="100"/>
                  <a:pt x="48" y="100"/>
                </a:cubicBezTo>
                <a:cubicBezTo>
                  <a:pt x="48" y="100"/>
                  <a:pt x="48" y="100"/>
                  <a:pt x="48" y="100"/>
                </a:cubicBezTo>
                <a:cubicBezTo>
                  <a:pt x="48" y="100"/>
                  <a:pt x="48" y="100"/>
                  <a:pt x="48" y="100"/>
                </a:cubicBezTo>
                <a:cubicBezTo>
                  <a:pt x="48" y="98"/>
                  <a:pt x="46" y="96"/>
                  <a:pt x="44" y="96"/>
                </a:cubicBezTo>
                <a:cubicBezTo>
                  <a:pt x="10" y="96"/>
                  <a:pt x="10" y="96"/>
                  <a:pt x="10" y="96"/>
                </a:cubicBezTo>
                <a:cubicBezTo>
                  <a:pt x="39" y="8"/>
                  <a:pt x="39" y="8"/>
                  <a:pt x="39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51" y="67"/>
                  <a:pt x="51" y="67"/>
                  <a:pt x="51" y="67"/>
                </a:cubicBezTo>
                <a:cubicBezTo>
                  <a:pt x="51" y="67"/>
                  <a:pt x="51" y="67"/>
                  <a:pt x="51" y="67"/>
                </a:cubicBezTo>
                <a:cubicBezTo>
                  <a:pt x="51" y="67"/>
                  <a:pt x="51" y="68"/>
                  <a:pt x="51" y="68"/>
                </a:cubicBezTo>
                <a:cubicBezTo>
                  <a:pt x="51" y="70"/>
                  <a:pt x="52" y="72"/>
                  <a:pt x="55" y="72"/>
                </a:cubicBezTo>
                <a:cubicBezTo>
                  <a:pt x="85" y="72"/>
                  <a:pt x="85" y="72"/>
                  <a:pt x="85" y="72"/>
                </a:cubicBezTo>
                <a:lnTo>
                  <a:pt x="42" y="15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AABAB9-AEBD-47AE-8D56-8CA15EA2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369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00357" y="1322439"/>
            <a:ext cx="7489084" cy="4380142"/>
            <a:chOff x="3679880" y="1690189"/>
            <a:chExt cx="7489084" cy="4380142"/>
          </a:xfrm>
        </p:grpSpPr>
        <p:sp>
          <p:nvSpPr>
            <p:cNvPr id="27" name="Rectangle 26"/>
            <p:cNvSpPr/>
            <p:nvPr/>
          </p:nvSpPr>
          <p:spPr>
            <a:xfrm>
              <a:off x="7114161" y="3515786"/>
              <a:ext cx="4054803" cy="255454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2000"/>
                <a:t>Bien faire attention à étanchéité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2000"/>
                <a:t>Faire des tests au fur et à mesure du montage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2000"/>
                <a:t>Faire des équipes lors du montage du robot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2000"/>
                <a:t>Une meilleur communication avec les différents groupes qui travaillent sur le projet 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679880" y="1690189"/>
              <a:ext cx="5086338" cy="7694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440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Recommandations</a:t>
              </a:r>
              <a:endParaRPr lang="vi-VN" sz="4400" b="1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B9C6F3-48E6-440B-A245-EDA0BF860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0640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012586" y="588146"/>
            <a:ext cx="3758878" cy="58629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>
                <a:latin typeface="+mj-lt"/>
              </a:rPr>
              <a:t>Présentation du projet</a:t>
            </a:r>
          </a:p>
          <a:p>
            <a:endParaRPr lang="fr-FR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>
                <a:latin typeface="+mj-lt"/>
              </a:rPr>
              <a:t>Tâches réalisées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>
                <a:latin typeface="+mj-lt"/>
              </a:rPr>
              <a:t>OpenRov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fr-FR">
                <a:latin typeface="+mj-lt"/>
              </a:rPr>
              <a:t>Etude de l’</a:t>
            </a:r>
            <a:r>
              <a:rPr lang="fr-FR" err="1">
                <a:latin typeface="+mj-lt"/>
              </a:rPr>
              <a:t>OpenROV</a:t>
            </a:r>
            <a:endParaRPr lang="fr-FR">
              <a:latin typeface="+mj-lt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fr-FR">
                <a:latin typeface="+mj-lt"/>
              </a:rPr>
              <a:t>Achat/Construction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fr-FR">
                <a:latin typeface="+mj-lt"/>
              </a:rPr>
              <a:t>Difficultés lors du montage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fr-FR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>
                <a:latin typeface="+mj-lt"/>
              </a:rPr>
              <a:t>Enrouleur du câble électrique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>
                <a:latin typeface="+mj-lt"/>
              </a:rPr>
              <a:t>Support d’une deuxième caméra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>
                <a:latin typeface="+mj-lt"/>
              </a:rPr>
              <a:t>Améliorations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fr-FR">
                <a:latin typeface="+mj-lt"/>
              </a:rPr>
              <a:t>Big Data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fr-FR">
                <a:latin typeface="+mj-lt"/>
              </a:rPr>
              <a:t>Balise connectée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fr-FR">
                <a:latin typeface="+mj-lt"/>
              </a:rPr>
              <a:t>Rotation de la caméra externe</a:t>
            </a:r>
          </a:p>
          <a:p>
            <a:endParaRPr lang="fr-FR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>
                <a:latin typeface="+mj-lt"/>
              </a:rPr>
              <a:t>Difficultés rencontrées</a:t>
            </a:r>
          </a:p>
          <a:p>
            <a:endParaRPr lang="fr-FR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>
                <a:latin typeface="+mj-lt"/>
              </a:rPr>
              <a:t>Recommandations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53702" y="987700"/>
            <a:ext cx="3152650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400" b="1">
                <a:solidFill>
                  <a:schemeClr val="accent1">
                    <a:lumMod val="75000"/>
                  </a:schemeClr>
                </a:solidFill>
                <a:latin typeface="+mj-lt"/>
              </a:rPr>
              <a:t>SOMMAIRE</a:t>
            </a:r>
            <a:endParaRPr lang="vi-VN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5FFE84-D4C5-4C90-B2A4-5FD51E027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14C4-9F25-4F26-B1E0-93D95A56A474}" type="slidenum">
              <a:rPr lang="fr-FR" smtClean="0"/>
              <a:t>2</a:t>
            </a:fld>
            <a:endParaRPr lang="fr-FR"/>
          </a:p>
        </p:txBody>
      </p:sp>
      <p:pic>
        <p:nvPicPr>
          <p:cNvPr id="5" name="Picture 4" descr="Résultat de recherche d'images pour &quot;open rov&quot;">
            <a:extLst>
              <a:ext uri="{FF2B5EF4-FFF2-40B4-BE49-F238E27FC236}">
                <a16:creationId xmlns:a16="http://schemas.microsoft.com/office/drawing/2014/main" id="{7FBF1DEA-C7D9-46A8-B5D9-303EF7FCE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6" y="2626170"/>
            <a:ext cx="4151783" cy="355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7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25">
            <a:extLst>
              <a:ext uri="{FF2B5EF4-FFF2-40B4-BE49-F238E27FC236}">
                <a16:creationId xmlns:a16="http://schemas.microsoft.com/office/drawing/2014/main" id="{271AC19F-3071-4BB5-85C8-56DF9F4CFA4B}"/>
              </a:ext>
            </a:extLst>
          </p:cNvPr>
          <p:cNvSpPr/>
          <p:nvPr/>
        </p:nvSpPr>
        <p:spPr bwMode="auto">
          <a:xfrm rot="3136800">
            <a:off x="6946094" y="3094107"/>
            <a:ext cx="2708341" cy="112278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vi-VN"/>
          </a:p>
        </p:txBody>
      </p:sp>
      <p:sp>
        <p:nvSpPr>
          <p:cNvPr id="12" name="Rounded Rectangle 25">
            <a:extLst>
              <a:ext uri="{FF2B5EF4-FFF2-40B4-BE49-F238E27FC236}">
                <a16:creationId xmlns:a16="http://schemas.microsoft.com/office/drawing/2014/main" id="{71D6724B-48F9-4D37-B01D-0803FB2E7E44}"/>
              </a:ext>
            </a:extLst>
          </p:cNvPr>
          <p:cNvSpPr/>
          <p:nvPr/>
        </p:nvSpPr>
        <p:spPr bwMode="auto">
          <a:xfrm rot="3136800">
            <a:off x="7192893" y="3117488"/>
            <a:ext cx="2708341" cy="112278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vi-VN"/>
          </a:p>
        </p:txBody>
      </p:sp>
      <p:grpSp>
        <p:nvGrpSpPr>
          <p:cNvPr id="2" name="Group 1"/>
          <p:cNvGrpSpPr/>
          <p:nvPr/>
        </p:nvGrpSpPr>
        <p:grpSpPr>
          <a:xfrm>
            <a:off x="2944787" y="1016514"/>
            <a:ext cx="8221392" cy="4824972"/>
            <a:chOff x="2693849" y="1106959"/>
            <a:chExt cx="7877929" cy="5193877"/>
          </a:xfrm>
          <a:solidFill>
            <a:schemeClr val="accent1">
              <a:lumMod val="50000"/>
            </a:schemeClr>
          </a:solidFill>
        </p:grpSpPr>
        <p:sp>
          <p:nvSpPr>
            <p:cNvPr id="26" name="Rounded Rectangle 25"/>
            <p:cNvSpPr/>
            <p:nvPr/>
          </p:nvSpPr>
          <p:spPr bwMode="auto">
            <a:xfrm rot="3136800">
              <a:off x="6137003" y="3350038"/>
              <a:ext cx="2915414" cy="107587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vi-VN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58645" y="3285930"/>
              <a:ext cx="3513133" cy="301490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endParaRPr lang="fr-FR" sz="1600">
                <a:solidFill>
                  <a:schemeClr val="bg1"/>
                </a:solidFill>
                <a:latin typeface="+mj-lt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 sz="1600">
                  <a:solidFill>
                    <a:schemeClr val="bg1"/>
                  </a:solidFill>
                  <a:latin typeface="+mj-lt"/>
                </a:rPr>
                <a:t>Création d’une bibliothèque de la biodiversité sous-marine des fleuves et rivières.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 sz="1600">
                  <a:solidFill>
                    <a:schemeClr val="bg1"/>
                  </a:solidFill>
                  <a:latin typeface="+mj-lt"/>
                </a:rPr>
                <a:t>Prendre des photos de hautes qualités sous l’eau.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 sz="1600">
                  <a:solidFill>
                    <a:schemeClr val="bg1"/>
                  </a:solidFill>
                  <a:latin typeface="+mj-lt"/>
                </a:rPr>
                <a:t>Conception d’un drone subaquatique stable et facile à contrôler.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 sz="1600">
                  <a:solidFill>
                    <a:schemeClr val="bg1"/>
                  </a:solidFill>
                  <a:latin typeface="+mj-lt"/>
                </a:rPr>
                <a:t>Projet collaboratif et partage des données en open sources.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fr-FR" sz="16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269950" y="1106959"/>
              <a:ext cx="3584264" cy="15571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z="440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Présentation But du projet</a:t>
              </a:r>
              <a:endParaRPr lang="vi-VN" sz="4400" b="1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8" name="AutoShape 204"/>
            <p:cNvSpPr>
              <a:spLocks/>
            </p:cNvSpPr>
            <p:nvPr/>
          </p:nvSpPr>
          <p:spPr bwMode="auto">
            <a:xfrm>
              <a:off x="2693849" y="2417909"/>
              <a:ext cx="1333143" cy="2022183"/>
            </a:xfrm>
            <a:custGeom>
              <a:avLst/>
              <a:gdLst>
                <a:gd name="T0" fmla="*/ 39542135 w 21600"/>
                <a:gd name="T1" fmla="*/ 0 h 21600"/>
                <a:gd name="T2" fmla="*/ 5750199 w 21600"/>
                <a:gd name="T3" fmla="*/ 110557608 h 21600"/>
                <a:gd name="T4" fmla="*/ 17325258 w 21600"/>
                <a:gd name="T5" fmla="*/ 110508772 h 21600"/>
                <a:gd name="T6" fmla="*/ 0 w 21600"/>
                <a:gd name="T7" fmla="*/ 209330669 h 21600"/>
                <a:gd name="T8" fmla="*/ 37034221 w 21600"/>
                <a:gd name="T9" fmla="*/ 87337211 h 21600"/>
                <a:gd name="T10" fmla="*/ 25528518 w 21600"/>
                <a:gd name="T11" fmla="*/ 87376293 h 21600"/>
                <a:gd name="T12" fmla="*/ 39542135 w 21600"/>
                <a:gd name="T13" fmla="*/ 0 h 21600"/>
                <a:gd name="T14" fmla="*/ 39542135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defTabSz="609585"/>
              <a:endParaRPr lang="en-US" sz="2400">
                <a:solidFill>
                  <a:prstClr val="black"/>
                </a:solidFill>
              </a:endParaRPr>
            </a:p>
          </p:txBody>
        </p:sp>
      </p:grpSp>
      <p:pic>
        <p:nvPicPr>
          <p:cNvPr id="6" name="Image 5" descr="Une image contenant intérieur, plancher, microscope, table&#10;&#10;Description générée avec un niveau de confiance très élevé">
            <a:extLst>
              <a:ext uri="{FF2B5EF4-FFF2-40B4-BE49-F238E27FC236}">
                <a16:creationId xmlns:a16="http://schemas.microsoft.com/office/drawing/2014/main" id="{35D23545-4C4D-41A3-BB56-935262BD7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4" y="554504"/>
            <a:ext cx="4311744" cy="574899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67017E5-520E-4126-B674-81CFC0244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93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17304" y="250410"/>
            <a:ext cx="11323527" cy="6361432"/>
            <a:chOff x="617304" y="250410"/>
            <a:chExt cx="11323527" cy="6361432"/>
          </a:xfrm>
        </p:grpSpPr>
        <p:sp>
          <p:nvSpPr>
            <p:cNvPr id="15" name="Rectangle 14"/>
            <p:cNvSpPr/>
            <p:nvPr/>
          </p:nvSpPr>
          <p:spPr>
            <a:xfrm>
              <a:off x="5165091" y="3617128"/>
              <a:ext cx="6775739" cy="2994714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165091" y="259128"/>
              <a:ext cx="3131504" cy="312625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Frame 19"/>
            <p:cNvSpPr/>
            <p:nvPr/>
          </p:nvSpPr>
          <p:spPr>
            <a:xfrm>
              <a:off x="5165092" y="259129"/>
              <a:ext cx="3138417" cy="3127175"/>
            </a:xfrm>
            <a:prstGeom prst="frame">
              <a:avLst>
                <a:gd name="adj1" fmla="val 4364"/>
              </a:avLst>
            </a:pr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22" name="Frame 21"/>
            <p:cNvSpPr/>
            <p:nvPr/>
          </p:nvSpPr>
          <p:spPr>
            <a:xfrm>
              <a:off x="5165092" y="3609328"/>
              <a:ext cx="6775739" cy="3002513"/>
            </a:xfrm>
            <a:prstGeom prst="frame">
              <a:avLst>
                <a:gd name="adj1" fmla="val 4364"/>
              </a:avLst>
            </a:pr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56809" y="3148818"/>
              <a:ext cx="3612338" cy="2800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600"/>
                <a:t>Construction du robot OpenROV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160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600"/>
                <a:t>Création d'une base permettant l'ajout d’une caméra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160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600"/>
                <a:t>Enrouleur électrique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160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600"/>
                <a:t>Gérer la flottabilité du robot pour permettre une prise de photo optimale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160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600"/>
                <a:t>Traduction des tutoriels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991078" y="699829"/>
              <a:ext cx="2648739" cy="1837699"/>
              <a:chOff x="991078" y="699829"/>
              <a:chExt cx="2648739" cy="1837699"/>
            </a:xfrm>
            <a:solidFill>
              <a:schemeClr val="bg1">
                <a:lumMod val="95000"/>
              </a:schemeClr>
            </a:solidFill>
          </p:grpSpPr>
          <p:sp>
            <p:nvSpPr>
              <p:cNvPr id="32" name="Parallelogram 31"/>
              <p:cNvSpPr/>
              <p:nvPr/>
            </p:nvSpPr>
            <p:spPr>
              <a:xfrm>
                <a:off x="991078" y="961053"/>
                <a:ext cx="1651518" cy="1576475"/>
              </a:xfrm>
              <a:prstGeom prst="parallelogram">
                <a:avLst>
                  <a:gd name="adj" fmla="val 76354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3" name="Parallelogram 32"/>
              <p:cNvSpPr/>
              <p:nvPr/>
            </p:nvSpPr>
            <p:spPr>
              <a:xfrm>
                <a:off x="1988299" y="699829"/>
                <a:ext cx="1651518" cy="1576475"/>
              </a:xfrm>
              <a:prstGeom prst="parallelogram">
                <a:avLst>
                  <a:gd name="adj" fmla="val 76354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617304" y="908415"/>
              <a:ext cx="4050584" cy="7694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440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Tâches réalisées</a:t>
              </a:r>
              <a:endParaRPr lang="vi-VN" sz="4400" b="1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591486" y="259128"/>
              <a:ext cx="3349344" cy="3113992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9" name="Frame 28"/>
            <p:cNvSpPr/>
            <p:nvPr/>
          </p:nvSpPr>
          <p:spPr>
            <a:xfrm>
              <a:off x="8598400" y="250410"/>
              <a:ext cx="3342431" cy="3127175"/>
            </a:xfrm>
            <a:prstGeom prst="frame">
              <a:avLst>
                <a:gd name="adj1" fmla="val 4364"/>
              </a:avLst>
            </a:pr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732E9B6-EFAB-4953-9792-3E1F4F13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32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80760" y="889291"/>
            <a:ext cx="5303520" cy="5100448"/>
            <a:chOff x="6080760" y="889291"/>
            <a:chExt cx="5303520" cy="504172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9" name="Frame 8"/>
            <p:cNvSpPr/>
            <p:nvPr/>
          </p:nvSpPr>
          <p:spPr>
            <a:xfrm>
              <a:off x="6080760" y="889291"/>
              <a:ext cx="5303520" cy="5041726"/>
            </a:xfrm>
            <a:prstGeom prst="frame">
              <a:avLst>
                <a:gd name="adj1" fmla="val 3647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78353" y="1304012"/>
              <a:ext cx="4323426" cy="1077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Etude de l'</a:t>
              </a:r>
              <a:r>
                <a:rPr lang="fr-FR" sz="3200" err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OpenROV</a:t>
              </a:r>
              <a:r>
                <a:rPr lang="fr-FR" sz="320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 :</a:t>
              </a:r>
              <a:br>
                <a:rPr lang="en-US" sz="3200">
                  <a:solidFill>
                    <a:schemeClr val="accent1">
                      <a:lumMod val="50000"/>
                    </a:schemeClr>
                  </a:solidFill>
                  <a:latin typeface="+mj-lt"/>
                  <a:cs typeface="+mj-ea"/>
                </a:rPr>
              </a:br>
              <a:r>
                <a:rPr lang="fr-FR" sz="320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caractéristiques</a:t>
              </a:r>
              <a:endParaRPr lang="vi-VN" sz="3200" b="1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C026921-7A12-4192-864C-C916FBC0F731}"/>
              </a:ext>
            </a:extLst>
          </p:cNvPr>
          <p:cNvSpPr/>
          <p:nvPr/>
        </p:nvSpPr>
        <p:spPr>
          <a:xfrm>
            <a:off x="6869076" y="2743808"/>
            <a:ext cx="43234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/>
              <a:t>Poids : 2.6 kg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/>
              <a:t>Dimensions : 30 cm x 20 cm x 15 cm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/>
              <a:t>Une caméra HD 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fr-FR"/>
              <a:t>1080 p Full HD pixel CMOS </a:t>
            </a:r>
            <a:r>
              <a:rPr lang="fr-FR" err="1"/>
              <a:t>sensor</a:t>
            </a:r>
            <a:endParaRPr lang="fr-FR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fr-FR"/>
              <a:t>120 </a:t>
            </a:r>
            <a:r>
              <a:rPr lang="fr-FR" err="1"/>
              <a:t>degree</a:t>
            </a:r>
            <a:r>
              <a:rPr lang="fr-FR"/>
              <a:t> ultra </a:t>
            </a:r>
            <a:r>
              <a:rPr lang="fr-FR" err="1"/>
              <a:t>wide</a:t>
            </a:r>
            <a:r>
              <a:rPr lang="fr-FR"/>
              <a:t> angle </a:t>
            </a:r>
            <a:r>
              <a:rPr lang="fr-FR" err="1"/>
              <a:t>lens</a:t>
            </a:r>
            <a:endParaRPr lang="fr-FR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fr-FR"/>
              <a:t>Jusqu'à 30 </a:t>
            </a:r>
            <a:r>
              <a:rPr lang="fr-FR" err="1"/>
              <a:t>fps</a:t>
            </a:r>
            <a:endParaRPr lang="fr-FR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/>
              <a:t>Relier par câble permettant de le diriger et de récupérer les images et vidéos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/>
              <a:t>Laser infrarouge permettant d'estimer les distances</a:t>
            </a:r>
          </a:p>
        </p:txBody>
      </p:sp>
      <p:pic>
        <p:nvPicPr>
          <p:cNvPr id="10" name="Image 9" descr="Une image contenant intérieur, plancher&#10;&#10;Description générée avec un niveau de confiance très élevé">
            <a:extLst>
              <a:ext uri="{FF2B5EF4-FFF2-40B4-BE49-F238E27FC236}">
                <a16:creationId xmlns:a16="http://schemas.microsoft.com/office/drawing/2014/main" id="{9F9CFA3B-B7B6-41DD-BCE4-84BA52F6E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86" y="381000"/>
            <a:ext cx="4572000" cy="60960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35F811-2E00-4F68-9B77-066B3A0B0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723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41B5A20F-F7C3-424D-9880-16A9C0D09CC5}"/>
              </a:ext>
            </a:extLst>
          </p:cNvPr>
          <p:cNvSpPr txBox="1">
            <a:spLocks/>
          </p:cNvSpPr>
          <p:nvPr/>
        </p:nvSpPr>
        <p:spPr>
          <a:xfrm>
            <a:off x="777166" y="2255668"/>
            <a:ext cx="4937095" cy="37782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>
                <a:solidFill>
                  <a:schemeClr val="bg1"/>
                </a:solidFill>
                <a:latin typeface="+mj-lt"/>
              </a:rPr>
              <a:t>Points positifs :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+mj-lt"/>
              </a:rPr>
              <a:t>Pas besoin d'une connexion internet ou d'un logiciel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+mj-lt"/>
              </a:rPr>
              <a:t>Possède des lumières et une caméra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+mj-lt"/>
              </a:rPr>
              <a:t>Possibilité de mesurer les distances avec les lasers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+mj-lt"/>
              </a:rPr>
              <a:t>Faible coût pour un robot de ce type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+mj-lt"/>
              </a:rPr>
              <a:t>Moteur </a:t>
            </a:r>
            <a:r>
              <a:rPr lang="fr-FR" err="1">
                <a:solidFill>
                  <a:schemeClr val="bg1"/>
                </a:solidFill>
                <a:latin typeface="+mj-lt"/>
              </a:rPr>
              <a:t>brushless</a:t>
            </a:r>
            <a:r>
              <a:rPr lang="fr-FR">
                <a:solidFill>
                  <a:schemeClr val="bg1"/>
                </a:solidFill>
                <a:latin typeface="+mj-lt"/>
              </a:rPr>
              <a:t> : plus petits et plus stables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63367DA-3BCC-48B7-B8E0-79DBF4EDAAC7}"/>
              </a:ext>
            </a:extLst>
          </p:cNvPr>
          <p:cNvSpPr txBox="1">
            <a:spLocks/>
          </p:cNvSpPr>
          <p:nvPr/>
        </p:nvSpPr>
        <p:spPr>
          <a:xfrm>
            <a:off x="6477739" y="2256408"/>
            <a:ext cx="4937095" cy="377825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>
                <a:solidFill>
                  <a:schemeClr val="accent1">
                    <a:lumMod val="50000"/>
                  </a:schemeClr>
                </a:solidFill>
                <a:latin typeface="+mj-lt"/>
              </a:rPr>
              <a:t>Limites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accent1">
                    <a:lumMod val="50000"/>
                  </a:schemeClr>
                </a:solidFill>
                <a:latin typeface="+mj-lt"/>
              </a:rPr>
              <a:t>N'est pas autonome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accent1">
                    <a:lumMod val="50000"/>
                  </a:schemeClr>
                </a:solidFill>
                <a:latin typeface="+mj-lt"/>
              </a:rPr>
              <a:t>Longueur du câble : max 100 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accent1">
                    <a:lumMod val="50000"/>
                  </a:schemeClr>
                </a:solidFill>
                <a:latin typeface="+mj-lt"/>
              </a:rPr>
              <a:t>Autonomie des batteries : 2 – 3    heures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accent1">
                    <a:lumMod val="50000"/>
                  </a:schemeClr>
                </a:solidFill>
                <a:latin typeface="+mj-lt"/>
              </a:rPr>
              <a:t>Les signaux sous l'eau peuvent être instable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903F300-3FEE-48A8-85FD-26E0BA866D2E}"/>
              </a:ext>
            </a:extLst>
          </p:cNvPr>
          <p:cNvSpPr txBox="1">
            <a:spLocks/>
          </p:cNvSpPr>
          <p:nvPr/>
        </p:nvSpPr>
        <p:spPr>
          <a:xfrm>
            <a:off x="1749547" y="469783"/>
            <a:ext cx="8911687" cy="10905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/>
              <a:t>Etude de l'</a:t>
            </a:r>
            <a:r>
              <a:rPr lang="fr-FR" sz="4000" err="1"/>
              <a:t>OpenROV</a:t>
            </a:r>
            <a:r>
              <a:rPr lang="fr-FR" sz="4000"/>
              <a:t> : points positifs et limites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EB67BA6-0EDA-48CF-8A41-DAE1FD178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4630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968952" y="258821"/>
            <a:ext cx="10928980" cy="6403871"/>
            <a:chOff x="1048851" y="232779"/>
            <a:chExt cx="10928980" cy="6403871"/>
          </a:xfrm>
        </p:grpSpPr>
        <p:grpSp>
          <p:nvGrpSpPr>
            <p:cNvPr id="4" name="Group 3"/>
            <p:cNvGrpSpPr/>
            <p:nvPr/>
          </p:nvGrpSpPr>
          <p:grpSpPr>
            <a:xfrm>
              <a:off x="1048851" y="699829"/>
              <a:ext cx="2590966" cy="1860720"/>
              <a:chOff x="1048851" y="699829"/>
              <a:chExt cx="2590966" cy="1860720"/>
            </a:xfrm>
            <a:solidFill>
              <a:schemeClr val="bg1">
                <a:lumMod val="95000"/>
              </a:schemeClr>
            </a:solidFill>
          </p:grpSpPr>
          <p:sp>
            <p:nvSpPr>
              <p:cNvPr id="5" name="Parallelogram 4"/>
              <p:cNvSpPr/>
              <p:nvPr/>
            </p:nvSpPr>
            <p:spPr>
              <a:xfrm>
                <a:off x="1048851" y="984074"/>
                <a:ext cx="1651518" cy="1576475"/>
              </a:xfrm>
              <a:prstGeom prst="parallelogram">
                <a:avLst>
                  <a:gd name="adj" fmla="val 7635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6" name="Parallelogram 5"/>
              <p:cNvSpPr/>
              <p:nvPr/>
            </p:nvSpPr>
            <p:spPr>
              <a:xfrm>
                <a:off x="1988299" y="699829"/>
                <a:ext cx="1651518" cy="1576475"/>
              </a:xfrm>
              <a:prstGeom prst="parallelogram">
                <a:avLst>
                  <a:gd name="adj" fmla="val 7635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4969920" y="232779"/>
              <a:ext cx="7007911" cy="6403871"/>
              <a:chOff x="4969920" y="232779"/>
              <a:chExt cx="7007911" cy="6403871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4969920" y="232779"/>
                <a:ext cx="2997844" cy="2997844"/>
              </a:xfrm>
              <a:prstGeom prst="roundRect">
                <a:avLst>
                  <a:gd name="adj" fmla="val 6526"/>
                </a:avLst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8979987" y="405114"/>
                <a:ext cx="2997844" cy="2997844"/>
              </a:xfrm>
              <a:prstGeom prst="roundRect">
                <a:avLst>
                  <a:gd name="adj" fmla="val 6526"/>
                </a:avLst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6396417" y="3638806"/>
                <a:ext cx="2997844" cy="2997844"/>
              </a:xfrm>
              <a:prstGeom prst="roundRect">
                <a:avLst>
                  <a:gd name="adj" fmla="val 6526"/>
                </a:avLst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</p:grpSp>
      <p:sp>
        <p:nvSpPr>
          <p:cNvPr id="17" name="Titre 1">
            <a:extLst>
              <a:ext uri="{FF2B5EF4-FFF2-40B4-BE49-F238E27FC236}">
                <a16:creationId xmlns:a16="http://schemas.microsoft.com/office/drawing/2014/main" id="{C3AF6419-1ABC-46B1-987C-FF8915F729D0}"/>
              </a:ext>
            </a:extLst>
          </p:cNvPr>
          <p:cNvSpPr txBox="1">
            <a:spLocks/>
          </p:cNvSpPr>
          <p:nvPr/>
        </p:nvSpPr>
        <p:spPr>
          <a:xfrm>
            <a:off x="416669" y="4271410"/>
            <a:ext cx="5458814" cy="13385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>
                <a:solidFill>
                  <a:schemeClr val="accent1">
                    <a:lumMod val="50000"/>
                  </a:schemeClr>
                </a:solidFill>
              </a:rPr>
              <a:t>Achat et construction de l'OpenRov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455179-B125-40C4-94ED-9584BE44D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32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12287" y="427789"/>
            <a:ext cx="10658542" cy="6144463"/>
            <a:chOff x="791743" y="435719"/>
            <a:chExt cx="10658542" cy="6144463"/>
          </a:xfrm>
        </p:grpSpPr>
        <p:grpSp>
          <p:nvGrpSpPr>
            <p:cNvPr id="2" name="Group 1"/>
            <p:cNvGrpSpPr/>
            <p:nvPr/>
          </p:nvGrpSpPr>
          <p:grpSpPr>
            <a:xfrm>
              <a:off x="791743" y="435719"/>
              <a:ext cx="3477972" cy="6144463"/>
              <a:chOff x="1288147" y="572635"/>
              <a:chExt cx="3318885" cy="5863406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288147" y="3665943"/>
                <a:ext cx="2944316" cy="2770098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936445" y="572635"/>
                <a:ext cx="2670587" cy="2667871"/>
              </a:xfrm>
              <a:prstGeom prst="rect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5381945" y="5128742"/>
              <a:ext cx="5682601" cy="120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Difficultés rencontrées lors du montage</a:t>
              </a:r>
              <a:endParaRPr lang="vi-VN" sz="3600" b="1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452199" y="1553860"/>
              <a:ext cx="299808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fr-FR">
                  <a:latin typeface="+mj-lt"/>
                </a:rPr>
                <a:t> </a:t>
              </a:r>
              <a:r>
                <a:rPr lang="fr-FR" b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Problème d'étanchéité avec                              le tube de la caméra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fr-FR" b="1">
                <a:latin typeface="+mj-lt"/>
              </a:endParaRP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fr-FR" b="1">
                  <a:latin typeface="+mj-lt"/>
                </a:rPr>
                <a:t> </a:t>
              </a:r>
              <a:r>
                <a:rPr lang="fr-FR" b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Affichage de l'image sur le logiciel</a:t>
              </a:r>
            </a:p>
          </p:txBody>
        </p:sp>
      </p:grpSp>
      <p:pic>
        <p:nvPicPr>
          <p:cNvPr id="28" name="Image 6">
            <a:extLst>
              <a:ext uri="{FF2B5EF4-FFF2-40B4-BE49-F238E27FC236}">
                <a16:creationId xmlns:a16="http://schemas.microsoft.com/office/drawing/2014/main" id="{BE677DEA-89FF-4B3A-B30A-EA1B067B6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257" y="356768"/>
            <a:ext cx="2308146" cy="41148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01C5B5A-FE03-44E2-B117-DEB4EF95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4476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bg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" name="Freeform 2"/>
            <p:cNvSpPr/>
            <p:nvPr/>
          </p:nvSpPr>
          <p:spPr>
            <a:xfrm>
              <a:off x="251670" y="209725"/>
              <a:ext cx="11719420" cy="6442745"/>
            </a:xfrm>
            <a:custGeom>
              <a:avLst/>
              <a:gdLst>
                <a:gd name="connsiteX0" fmla="*/ 0 w 10112415"/>
                <a:gd name="connsiteY0" fmla="*/ 0 h 5277332"/>
                <a:gd name="connsiteX1" fmla="*/ 10112415 w 10112415"/>
                <a:gd name="connsiteY1" fmla="*/ 0 h 5277332"/>
                <a:gd name="connsiteX2" fmla="*/ 10112415 w 10112415"/>
                <a:gd name="connsiteY2" fmla="*/ 5045116 h 5277332"/>
                <a:gd name="connsiteX3" fmla="*/ 9957220 w 10112415"/>
                <a:gd name="connsiteY3" fmla="*/ 5007366 h 5277332"/>
                <a:gd name="connsiteX4" fmla="*/ 9957220 w 10112415"/>
                <a:gd name="connsiteY4" fmla="*/ 156113 h 5277332"/>
                <a:gd name="connsiteX5" fmla="*/ 155194 w 10112415"/>
                <a:gd name="connsiteY5" fmla="*/ 156113 h 5277332"/>
                <a:gd name="connsiteX6" fmla="*/ 155194 w 10112415"/>
                <a:gd name="connsiteY6" fmla="*/ 5121220 h 5277332"/>
                <a:gd name="connsiteX7" fmla="*/ 5094487 w 10112415"/>
                <a:gd name="connsiteY7" fmla="*/ 5121220 h 5277332"/>
                <a:gd name="connsiteX8" fmla="*/ 5122700 w 10112415"/>
                <a:gd name="connsiteY8" fmla="*/ 5277332 h 5277332"/>
                <a:gd name="connsiteX9" fmla="*/ 0 w 10112415"/>
                <a:gd name="connsiteY9" fmla="*/ 5277332 h 5277332"/>
                <a:gd name="connsiteX10" fmla="*/ 0 w 10112415"/>
                <a:gd name="connsiteY10" fmla="*/ 0 h 527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12415" h="5277332">
                  <a:moveTo>
                    <a:pt x="0" y="0"/>
                  </a:moveTo>
                  <a:lnTo>
                    <a:pt x="10112415" y="0"/>
                  </a:lnTo>
                  <a:lnTo>
                    <a:pt x="10112415" y="5045116"/>
                  </a:lnTo>
                  <a:lnTo>
                    <a:pt x="9957220" y="5007366"/>
                  </a:lnTo>
                  <a:lnTo>
                    <a:pt x="9957220" y="156113"/>
                  </a:lnTo>
                  <a:lnTo>
                    <a:pt x="155194" y="156113"/>
                  </a:lnTo>
                  <a:lnTo>
                    <a:pt x="155194" y="5121220"/>
                  </a:lnTo>
                  <a:lnTo>
                    <a:pt x="5094487" y="5121220"/>
                  </a:lnTo>
                  <a:lnTo>
                    <a:pt x="5122700" y="5277332"/>
                  </a:lnTo>
                  <a:lnTo>
                    <a:pt x="0" y="527733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4" name="Titre 1">
            <a:extLst>
              <a:ext uri="{FF2B5EF4-FFF2-40B4-BE49-F238E27FC236}">
                <a16:creationId xmlns:a16="http://schemas.microsoft.com/office/drawing/2014/main" id="{2943D127-58FF-40A8-8F88-9C3ECF43ACC0}"/>
              </a:ext>
            </a:extLst>
          </p:cNvPr>
          <p:cNvSpPr txBox="1">
            <a:spLocks/>
          </p:cNvSpPr>
          <p:nvPr/>
        </p:nvSpPr>
        <p:spPr>
          <a:xfrm>
            <a:off x="6237731" y="5352716"/>
            <a:ext cx="4579237" cy="7351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/>
              <a:t>Enrouleur du câble</a:t>
            </a:r>
          </a:p>
        </p:txBody>
      </p:sp>
      <p:pic>
        <p:nvPicPr>
          <p:cNvPr id="30" name="Image 4">
            <a:extLst>
              <a:ext uri="{FF2B5EF4-FFF2-40B4-BE49-F238E27FC236}">
                <a16:creationId xmlns:a16="http://schemas.microsoft.com/office/drawing/2014/main" id="{ECBB2160-ECA9-4972-BFBA-4C6E25CF5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64" y="510368"/>
            <a:ext cx="2503846" cy="33389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3" name="Image 32" descr="Une image contenant intérieur&#10;&#10;Description générée avec un niveau de confiance très élevé">
            <a:extLst>
              <a:ext uri="{FF2B5EF4-FFF2-40B4-BE49-F238E27FC236}">
                <a16:creationId xmlns:a16="http://schemas.microsoft.com/office/drawing/2014/main" id="{2DAE9360-244D-41CB-BAA0-F37BCE845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76" y="746741"/>
            <a:ext cx="3503860" cy="433746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DC39B40-E4E7-4121-BC8F-E922031A9C09}"/>
              </a:ext>
            </a:extLst>
          </p:cNvPr>
          <p:cNvSpPr txBox="1"/>
          <p:nvPr/>
        </p:nvSpPr>
        <p:spPr>
          <a:xfrm>
            <a:off x="1447356" y="4039308"/>
            <a:ext cx="2756082" cy="2308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/>
              <a:t>Premier prototype en contreplaqué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/>
              <a:t>Modélisation du prototype en plexiglas avec SolidWorks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/>
              <a:t>Permet de l’enrouler ou de dérouler le câble relié au drone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02B2F7-1842-4EF4-B734-B861781B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B7B5-AC1A-446E-A921-340A4980A3C9}" type="slidenum">
              <a:rPr lang="fr-FR" smtClean="0"/>
              <a:t>9</a:t>
            </a:fld>
            <a:endParaRPr lang="fr-FR"/>
          </a:p>
        </p:txBody>
      </p:sp>
      <p:pic>
        <p:nvPicPr>
          <p:cNvPr id="2050" name="Picture 2" descr="https://scontent-cdt1-1.xx.fbcdn.net/v/t34.0-12/25593489_10213424459680201_447250383_n.jpg?oh=03dc86c6a659f3d3695e5b8ea407029b&amp;oe=5A3CBA89">
            <a:extLst>
              <a:ext uri="{FF2B5EF4-FFF2-40B4-BE49-F238E27FC236}">
                <a16:creationId xmlns:a16="http://schemas.microsoft.com/office/drawing/2014/main" id="{668B2FEC-97F7-4FDB-B6A2-70ECEA721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108" y="973122"/>
            <a:ext cx="2961719" cy="394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3849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</Words>
  <Application>Microsoft Office PowerPoint</Application>
  <PresentationFormat>宽屏</PresentationFormat>
  <Paragraphs>144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等线</vt:lpstr>
      <vt:lpstr>Arial</vt:lpstr>
      <vt:lpstr>Calibri</vt:lpstr>
      <vt:lpstr>Calibri Light</vt:lpstr>
      <vt:lpstr>Courier New</vt:lpstr>
      <vt:lpstr>Times New Roman</vt:lpstr>
      <vt:lpstr>Wingdings</vt:lpstr>
      <vt:lpstr>Wingdings 3</vt:lpstr>
      <vt:lpstr>Thème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Juntao XU</cp:lastModifiedBy>
  <cp:revision>2</cp:revision>
  <dcterms:modified xsi:type="dcterms:W3CDTF">2018-05-15T12:03:35Z</dcterms:modified>
</cp:coreProperties>
</file>